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charts/chart2.xml" ContentType="application/vnd.openxmlformats-officedocument.drawingml.chart+xml"/>
  <Override PartName="/ppt/drawings/drawing2.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08" r:id="rId1"/>
    <p:sldMasterId id="2147483720" r:id="rId2"/>
  </p:sldMasterIdLst>
  <p:notesMasterIdLst>
    <p:notesMasterId r:id="rId15"/>
  </p:notesMasterIdLst>
  <p:handoutMasterIdLst>
    <p:handoutMasterId r:id="rId16"/>
  </p:handoutMasterIdLst>
  <p:sldIdLst>
    <p:sldId id="273" r:id="rId3"/>
    <p:sldId id="272" r:id="rId4"/>
    <p:sldId id="274" r:id="rId5"/>
    <p:sldId id="275" r:id="rId6"/>
    <p:sldId id="276" r:id="rId7"/>
    <p:sldId id="277" r:id="rId8"/>
    <p:sldId id="278" r:id="rId9"/>
    <p:sldId id="279" r:id="rId10"/>
    <p:sldId id="282" r:id="rId11"/>
    <p:sldId id="281" r:id="rId12"/>
    <p:sldId id="283" r:id="rId13"/>
    <p:sldId id="280" r:id="rId14"/>
  </p:sldIdLst>
  <p:sldSz cx="25199975" cy="35999738"/>
  <p:notesSz cx="6669088" cy="9928225"/>
  <p:defaultTextStyle>
    <a:defPPr>
      <a:defRPr lang="en-US"/>
    </a:defPPr>
    <a:lvl1pPr algn="l" rtl="0" eaLnBrk="0" fontAlgn="base" hangingPunct="0">
      <a:spcBef>
        <a:spcPct val="0"/>
      </a:spcBef>
      <a:spcAft>
        <a:spcPct val="0"/>
      </a:spcAft>
      <a:defRPr sz="1965" kern="1200">
        <a:solidFill>
          <a:schemeClr val="tx1"/>
        </a:solidFill>
        <a:latin typeface="Times New Roman" pitchFamily="18" charset="0"/>
        <a:ea typeface="+mn-ea"/>
        <a:cs typeface="+mn-cs"/>
      </a:defRPr>
    </a:lvl1pPr>
    <a:lvl2pPr marL="374310" algn="l" rtl="0" eaLnBrk="0" fontAlgn="base" hangingPunct="0">
      <a:spcBef>
        <a:spcPct val="0"/>
      </a:spcBef>
      <a:spcAft>
        <a:spcPct val="0"/>
      </a:spcAft>
      <a:defRPr sz="1965" kern="1200">
        <a:solidFill>
          <a:schemeClr val="tx1"/>
        </a:solidFill>
        <a:latin typeface="Times New Roman" pitchFamily="18" charset="0"/>
        <a:ea typeface="+mn-ea"/>
        <a:cs typeface="+mn-cs"/>
      </a:defRPr>
    </a:lvl2pPr>
    <a:lvl3pPr marL="748619" algn="l" rtl="0" eaLnBrk="0" fontAlgn="base" hangingPunct="0">
      <a:spcBef>
        <a:spcPct val="0"/>
      </a:spcBef>
      <a:spcAft>
        <a:spcPct val="0"/>
      </a:spcAft>
      <a:defRPr sz="1965" kern="1200">
        <a:solidFill>
          <a:schemeClr val="tx1"/>
        </a:solidFill>
        <a:latin typeface="Times New Roman" pitchFamily="18" charset="0"/>
        <a:ea typeface="+mn-ea"/>
        <a:cs typeface="+mn-cs"/>
      </a:defRPr>
    </a:lvl3pPr>
    <a:lvl4pPr marL="1122929" algn="l" rtl="0" eaLnBrk="0" fontAlgn="base" hangingPunct="0">
      <a:spcBef>
        <a:spcPct val="0"/>
      </a:spcBef>
      <a:spcAft>
        <a:spcPct val="0"/>
      </a:spcAft>
      <a:defRPr sz="1965" kern="1200">
        <a:solidFill>
          <a:schemeClr val="tx1"/>
        </a:solidFill>
        <a:latin typeface="Times New Roman" pitchFamily="18" charset="0"/>
        <a:ea typeface="+mn-ea"/>
        <a:cs typeface="+mn-cs"/>
      </a:defRPr>
    </a:lvl4pPr>
    <a:lvl5pPr marL="1497239" algn="l" rtl="0" eaLnBrk="0" fontAlgn="base" hangingPunct="0">
      <a:spcBef>
        <a:spcPct val="0"/>
      </a:spcBef>
      <a:spcAft>
        <a:spcPct val="0"/>
      </a:spcAft>
      <a:defRPr sz="1965" kern="1200">
        <a:solidFill>
          <a:schemeClr val="tx1"/>
        </a:solidFill>
        <a:latin typeface="Times New Roman" pitchFamily="18" charset="0"/>
        <a:ea typeface="+mn-ea"/>
        <a:cs typeface="+mn-cs"/>
      </a:defRPr>
    </a:lvl5pPr>
    <a:lvl6pPr marL="1871548" algn="l" defTabSz="748619" rtl="0" eaLnBrk="1" latinLnBrk="0" hangingPunct="1">
      <a:defRPr sz="1965" kern="1200">
        <a:solidFill>
          <a:schemeClr val="tx1"/>
        </a:solidFill>
        <a:latin typeface="Times New Roman" pitchFamily="18" charset="0"/>
        <a:ea typeface="+mn-ea"/>
        <a:cs typeface="+mn-cs"/>
      </a:defRPr>
    </a:lvl6pPr>
    <a:lvl7pPr marL="2245858" algn="l" defTabSz="748619" rtl="0" eaLnBrk="1" latinLnBrk="0" hangingPunct="1">
      <a:defRPr sz="1965" kern="1200">
        <a:solidFill>
          <a:schemeClr val="tx1"/>
        </a:solidFill>
        <a:latin typeface="Times New Roman" pitchFamily="18" charset="0"/>
        <a:ea typeface="+mn-ea"/>
        <a:cs typeface="+mn-cs"/>
      </a:defRPr>
    </a:lvl7pPr>
    <a:lvl8pPr marL="2620167" algn="l" defTabSz="748619" rtl="0" eaLnBrk="1" latinLnBrk="0" hangingPunct="1">
      <a:defRPr sz="1965" kern="1200">
        <a:solidFill>
          <a:schemeClr val="tx1"/>
        </a:solidFill>
        <a:latin typeface="Times New Roman" pitchFamily="18" charset="0"/>
        <a:ea typeface="+mn-ea"/>
        <a:cs typeface="+mn-cs"/>
      </a:defRPr>
    </a:lvl8pPr>
    <a:lvl9pPr marL="2994477" algn="l" defTabSz="748619" rtl="0" eaLnBrk="1" latinLnBrk="0" hangingPunct="1">
      <a:defRPr sz="1965"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837" userDrawn="1">
          <p15:clr>
            <a:srgbClr val="A4A3A4"/>
          </p15:clr>
        </p15:guide>
        <p15:guide id="2" orient="horz" pos="6260" userDrawn="1">
          <p15:clr>
            <a:srgbClr val="A4A3A4"/>
          </p15:clr>
        </p15:guide>
        <p15:guide id="3" orient="horz" pos="3877" userDrawn="1">
          <p15:clr>
            <a:srgbClr val="A4A3A4"/>
          </p15:clr>
        </p15:guide>
        <p15:guide id="4" orient="horz" pos="6874" userDrawn="1">
          <p15:clr>
            <a:srgbClr val="A4A3A4"/>
          </p15:clr>
        </p15:guide>
        <p15:guide id="5" pos="413" userDrawn="1">
          <p15:clr>
            <a:srgbClr val="A4A3A4"/>
          </p15:clr>
        </p15:guide>
        <p15:guide id="6" pos="3952" userDrawn="1">
          <p15:clr>
            <a:srgbClr val="A4A3A4"/>
          </p15:clr>
        </p15:guide>
        <p15:guide id="7" pos="4244" userDrawn="1">
          <p15:clr>
            <a:srgbClr val="A4A3A4"/>
          </p15:clr>
        </p15:guide>
        <p15:guide id="8" pos="7799" userDrawn="1">
          <p15:clr>
            <a:srgbClr val="A4A3A4"/>
          </p15:clr>
        </p15:guide>
        <p15:guide id="9" pos="8075" userDrawn="1">
          <p15:clr>
            <a:srgbClr val="A4A3A4"/>
          </p15:clr>
        </p15:guide>
        <p15:guide id="10" pos="11630" userDrawn="1">
          <p15:clr>
            <a:srgbClr val="A4A3A4"/>
          </p15:clr>
        </p15:guide>
        <p15:guide id="11" pos="11906" userDrawn="1">
          <p15:clr>
            <a:srgbClr val="A4A3A4"/>
          </p15:clr>
        </p15:guide>
        <p15:guide id="12" pos="154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99"/>
    <a:srgbClr val="006699"/>
    <a:srgbClr val="B20838"/>
    <a:srgbClr val="2061F2"/>
    <a:srgbClr val="1F51F3"/>
    <a:srgbClr val="4E84C4"/>
    <a:srgbClr val="006600"/>
    <a:srgbClr val="CCFFFF"/>
    <a:srgbClr val="CC3300"/>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82" autoAdjust="0"/>
    <p:restoredTop sz="95179" autoAdjust="0"/>
  </p:normalViewPr>
  <p:slideViewPr>
    <p:cSldViewPr>
      <p:cViewPr varScale="1">
        <p:scale>
          <a:sx n="17" d="100"/>
          <a:sy n="17" d="100"/>
        </p:scale>
        <p:origin x="3006" y="54"/>
      </p:cViewPr>
      <p:guideLst>
        <p:guide orient="horz" pos="21837"/>
        <p:guide orient="horz" pos="6260"/>
        <p:guide orient="horz" pos="3877"/>
        <p:guide orient="horz" pos="6874"/>
        <p:guide pos="413"/>
        <p:guide pos="3952"/>
        <p:guide pos="4244"/>
        <p:guide pos="7799"/>
        <p:guide pos="8075"/>
        <p:guide pos="11630"/>
        <p:guide pos="11906"/>
        <p:guide pos="154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4141934231375756E-3"/>
          <c:y val="0.36552204224013485"/>
          <c:w val="0.80871385202878454"/>
          <c:h val="0.53743903473672872"/>
        </c:manualLayout>
      </c:layout>
      <c:pie3DChart>
        <c:varyColors val="1"/>
        <c:ser>
          <c:idx val="0"/>
          <c:order val="0"/>
          <c:spPr>
            <a:solidFill>
              <a:srgbClr val="FFFF00"/>
            </a:solidFill>
          </c:spPr>
          <c:dPt>
            <c:idx val="0"/>
            <c:bubble3D val="0"/>
            <c:spPr>
              <a:solidFill>
                <a:srgbClr val="FFFF00"/>
              </a:solidFill>
              <a:ln>
                <a:noFill/>
              </a:ln>
              <a:effectLst/>
              <a:sp3d/>
            </c:spPr>
            <c:extLst>
              <c:ext xmlns:c16="http://schemas.microsoft.com/office/drawing/2014/chart" uri="{C3380CC4-5D6E-409C-BE32-E72D297353CC}">
                <c16:uniqueId val="{00000001-CA54-48AE-9B98-F24C77746A37}"/>
              </c:ext>
            </c:extLst>
          </c:dPt>
          <c:dPt>
            <c:idx val="1"/>
            <c:bubble3D val="0"/>
            <c:spPr>
              <a:solidFill>
                <a:schemeClr val="accent6">
                  <a:lumMod val="60000"/>
                  <a:lumOff val="40000"/>
                </a:schemeClr>
              </a:solidFill>
              <a:ln>
                <a:noFill/>
              </a:ln>
              <a:effectLst/>
              <a:sp3d/>
            </c:spPr>
            <c:extLst>
              <c:ext xmlns:c16="http://schemas.microsoft.com/office/drawing/2014/chart" uri="{C3380CC4-5D6E-409C-BE32-E72D297353CC}">
                <c16:uniqueId val="{00000003-CA54-48AE-9B98-F24C77746A37}"/>
              </c:ext>
            </c:extLst>
          </c:dPt>
          <c:dPt>
            <c:idx val="2"/>
            <c:bubble3D val="0"/>
            <c:spPr>
              <a:solidFill>
                <a:srgbClr val="FFFF00"/>
              </a:solidFill>
              <a:ln>
                <a:noFill/>
              </a:ln>
              <a:effectLst/>
              <a:sp3d/>
            </c:spPr>
            <c:extLst>
              <c:ext xmlns:c16="http://schemas.microsoft.com/office/drawing/2014/chart" uri="{C3380CC4-5D6E-409C-BE32-E72D297353CC}">
                <c16:uniqueId val="{00000005-CA54-48AE-9B98-F24C77746A37}"/>
              </c:ext>
            </c:extLst>
          </c:dPt>
          <c:dLbls>
            <c:dLbl>
              <c:idx val="0"/>
              <c:layout>
                <c:manualLayout>
                  <c:x val="-0.22565577874721862"/>
                  <c:y val="-0.1962938526188382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CA54-48AE-9B98-F24C77746A37}"/>
                </c:ext>
              </c:extLst>
            </c:dLbl>
            <c:dLbl>
              <c:idx val="1"/>
              <c:layout>
                <c:manualLayout>
                  <c:x val="0.10523551941732967"/>
                  <c:y val="8.6852476505008422E-2"/>
                </c:manualLayout>
              </c:layout>
              <c:tx>
                <c:rich>
                  <a:bodyPr/>
                  <a:lstStyle/>
                  <a:p>
                    <a:r>
                      <a:rPr lang="en-US" sz="2000" b="1" baseline="0" dirty="0" smtClean="0">
                        <a:solidFill>
                          <a:schemeClr val="tx1"/>
                        </a:solidFill>
                      </a:rPr>
                      <a:t> Likely</a:t>
                    </a:r>
                    <a:r>
                      <a:rPr lang="en-US" sz="2000" b="1" dirty="0">
                        <a:solidFill>
                          <a:schemeClr val="tx1"/>
                        </a:solidFill>
                      </a:rPr>
                      <a:t>
</a:t>
                    </a:r>
                    <a:r>
                      <a:rPr lang="en-US" sz="2000" b="1" dirty="0" smtClean="0">
                        <a:solidFill>
                          <a:schemeClr val="tx1"/>
                        </a:solidFill>
                      </a:rPr>
                      <a:t>25%</a:t>
                    </a:r>
                    <a:endParaRPr lang="en-US" sz="2000" b="1" dirty="0">
                      <a:solidFill>
                        <a:schemeClr val="tx1"/>
                      </a:solidFill>
                    </a:endParaRPr>
                  </a:p>
                </c:rich>
              </c:tx>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CA54-48AE-9B98-F24C77746A37}"/>
                </c:ext>
              </c:extLst>
            </c:dLbl>
            <c:dLbl>
              <c:idx val="2"/>
              <c:layout>
                <c:manualLayout>
                  <c:x val="0.11299220554159016"/>
                  <c:y val="0.17419507812789639"/>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CA54-48AE-9B98-F24C77746A37}"/>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Sheet1!$A$19:$A$21</c:f>
              <c:strCache>
                <c:ptCount val="3"/>
                <c:pt idx="0">
                  <c:v>Most likely</c:v>
                </c:pt>
                <c:pt idx="1">
                  <c:v>Somewhat likely</c:v>
                </c:pt>
                <c:pt idx="2">
                  <c:v>Not at all</c:v>
                </c:pt>
              </c:strCache>
            </c:strRef>
          </c:cat>
          <c:val>
            <c:numRef>
              <c:f>Sheet1!$B$19:$B$21</c:f>
              <c:numCache>
                <c:formatCode>General</c:formatCode>
                <c:ptCount val="3"/>
                <c:pt idx="0">
                  <c:v>6</c:v>
                </c:pt>
                <c:pt idx="1">
                  <c:v>2</c:v>
                </c:pt>
                <c:pt idx="2">
                  <c:v>0</c:v>
                </c:pt>
              </c:numCache>
            </c:numRef>
          </c:val>
          <c:extLst>
            <c:ext xmlns:c16="http://schemas.microsoft.com/office/drawing/2014/chart" uri="{C3380CC4-5D6E-409C-BE32-E72D297353CC}">
              <c16:uniqueId val="{00000006-CA54-48AE-9B98-F24C77746A37}"/>
            </c:ext>
          </c:extLst>
        </c:ser>
        <c:dLbls>
          <c:dLblPos val="outEnd"/>
          <c:showLegendKey val="0"/>
          <c:showVal val="0"/>
          <c:showCatName val="0"/>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0.36552204224013485"/>
          <c:w val="1"/>
          <c:h val="0.63447800040774471"/>
        </c:manualLayout>
      </c:layout>
      <c:pie3DChart>
        <c:varyColors val="1"/>
        <c:ser>
          <c:idx val="0"/>
          <c:order val="0"/>
          <c:spPr>
            <a:solidFill>
              <a:srgbClr val="FFFF00"/>
            </a:solidFill>
          </c:spPr>
          <c:dPt>
            <c:idx val="0"/>
            <c:bubble3D val="0"/>
            <c:spPr>
              <a:solidFill>
                <a:srgbClr val="FFFF00"/>
              </a:solidFill>
              <a:ln>
                <a:noFill/>
              </a:ln>
              <a:effectLst/>
              <a:sp3d/>
            </c:spPr>
            <c:extLst>
              <c:ext xmlns:c16="http://schemas.microsoft.com/office/drawing/2014/chart" uri="{C3380CC4-5D6E-409C-BE32-E72D297353CC}">
                <c16:uniqueId val="{00000001-613B-48D4-88B8-2204AD28FB46}"/>
              </c:ext>
            </c:extLst>
          </c:dPt>
          <c:dPt>
            <c:idx val="1"/>
            <c:bubble3D val="0"/>
            <c:spPr>
              <a:solidFill>
                <a:schemeClr val="accent6">
                  <a:lumMod val="60000"/>
                  <a:lumOff val="40000"/>
                </a:schemeClr>
              </a:solidFill>
              <a:ln>
                <a:noFill/>
              </a:ln>
              <a:effectLst/>
              <a:sp3d/>
            </c:spPr>
            <c:extLst>
              <c:ext xmlns:c16="http://schemas.microsoft.com/office/drawing/2014/chart" uri="{C3380CC4-5D6E-409C-BE32-E72D297353CC}">
                <c16:uniqueId val="{00000003-613B-48D4-88B8-2204AD28FB46}"/>
              </c:ext>
            </c:extLst>
          </c:dPt>
          <c:dPt>
            <c:idx val="2"/>
            <c:bubble3D val="0"/>
            <c:spPr>
              <a:solidFill>
                <a:srgbClr val="FFFF00"/>
              </a:solidFill>
              <a:ln>
                <a:noFill/>
              </a:ln>
              <a:effectLst/>
              <a:sp3d/>
            </c:spPr>
            <c:extLst>
              <c:ext xmlns:c16="http://schemas.microsoft.com/office/drawing/2014/chart" uri="{C3380CC4-5D6E-409C-BE32-E72D297353CC}">
                <c16:uniqueId val="{00000005-613B-48D4-88B8-2204AD28FB46}"/>
              </c:ext>
            </c:extLst>
          </c:dPt>
          <c:dLbls>
            <c:dLbl>
              <c:idx val="0"/>
              <c:layout>
                <c:manualLayout>
                  <c:x val="-0.14274441130461343"/>
                  <c:y val="-4.2885117485118779E-2"/>
                </c:manualLayout>
              </c:layout>
              <c:spPr>
                <a:noFill/>
                <a:ln>
                  <a:noFill/>
                </a:ln>
                <a:effectLst/>
              </c:spPr>
              <c:txPr>
                <a:bodyPr rot="0" spcFirstLastPara="1" vertOverflow="ellipsis" vert="horz" wrap="square" lIns="38100" tIns="19050" rIns="38100" bIns="19050" anchor="ctr" anchorCtr="1">
                  <a:noAutofit/>
                </a:bodyPr>
                <a:lstStyle/>
                <a:p>
                  <a:pPr>
                    <a:defRPr sz="20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41980175937490871"/>
                      <c:h val="0.44307040711630952"/>
                    </c:manualLayout>
                  </c15:layout>
                </c:ext>
                <c:ext xmlns:c16="http://schemas.microsoft.com/office/drawing/2014/chart" uri="{C3380CC4-5D6E-409C-BE32-E72D297353CC}">
                  <c16:uniqueId val="{00000001-613B-48D4-88B8-2204AD28FB46}"/>
                </c:ext>
              </c:extLst>
            </c:dLbl>
            <c:dLbl>
              <c:idx val="1"/>
              <c:layout>
                <c:manualLayout>
                  <c:x val="0.17832032832999037"/>
                  <c:y val="9.0915804048600196E-2"/>
                </c:manualLayout>
              </c:layout>
              <c:tx>
                <c:rich>
                  <a:bodyPr rot="0" spcFirstLastPara="1" vertOverflow="ellipsis" vert="horz" wrap="square" lIns="38100" tIns="19050" rIns="38100" bIns="19050" anchor="ctr" anchorCtr="1">
                    <a:noAutofit/>
                  </a:bodyPr>
                  <a:lstStyle/>
                  <a:p>
                    <a:pPr>
                      <a:defRPr sz="2000" b="1" i="0" u="none" strike="noStrike" kern="1200" baseline="0">
                        <a:solidFill>
                          <a:schemeClr val="tx1"/>
                        </a:solidFill>
                        <a:latin typeface="+mn-lt"/>
                        <a:ea typeface="+mn-ea"/>
                        <a:cs typeface="+mn-cs"/>
                      </a:defRPr>
                    </a:pPr>
                    <a:r>
                      <a:rPr lang="en-US" sz="2000" b="1" baseline="0" dirty="0" smtClean="0">
                        <a:solidFill>
                          <a:schemeClr val="tx1"/>
                        </a:solidFill>
                      </a:rPr>
                      <a:t> Likely</a:t>
                    </a:r>
                    <a:r>
                      <a:rPr lang="en-US" sz="2000" b="1" dirty="0">
                        <a:solidFill>
                          <a:schemeClr val="tx1"/>
                        </a:solidFill>
                      </a:rPr>
                      <a:t>
</a:t>
                    </a:r>
                    <a:r>
                      <a:rPr lang="en-US" sz="2000" b="1" dirty="0" smtClean="0">
                        <a:solidFill>
                          <a:schemeClr val="tx1"/>
                        </a:solidFill>
                      </a:rPr>
                      <a:t>25%</a:t>
                    </a:r>
                    <a:endParaRPr lang="en-US" sz="2000" b="1" dirty="0">
                      <a:solidFill>
                        <a:schemeClr val="tx1"/>
                      </a:solidFill>
                    </a:endParaRPr>
                  </a:p>
                </c:rich>
              </c:tx>
              <c:spPr>
                <a:noFill/>
                <a:ln>
                  <a:noFill/>
                </a:ln>
                <a:effectLst/>
              </c:spPr>
              <c:dLblPos val="bestFit"/>
              <c:showLegendKey val="0"/>
              <c:showVal val="0"/>
              <c:showCatName val="1"/>
              <c:showSerName val="0"/>
              <c:showPercent val="1"/>
              <c:showBubbleSize val="0"/>
              <c:extLst>
                <c:ext xmlns:c15="http://schemas.microsoft.com/office/drawing/2012/chart" uri="{CE6537A1-D6FC-4f65-9D91-7224C49458BB}">
                  <c15:layout>
                    <c:manualLayout>
                      <c:w val="0.48198523814930788"/>
                      <c:h val="0.31016509052738434"/>
                    </c:manualLayout>
                  </c15:layout>
                </c:ext>
                <c:ext xmlns:c16="http://schemas.microsoft.com/office/drawing/2014/chart" uri="{C3380CC4-5D6E-409C-BE32-E72D297353CC}">
                  <c16:uniqueId val="{00000003-613B-48D4-88B8-2204AD28FB46}"/>
                </c:ext>
              </c:extLst>
            </c:dLbl>
            <c:dLbl>
              <c:idx val="2"/>
              <c:layout>
                <c:manualLayout>
                  <c:x val="0.15229829639259862"/>
                  <c:y val="0.19126124801358838"/>
                </c:manualLayout>
              </c:layout>
              <c:spPr>
                <a:noFill/>
                <a:ln>
                  <a:noFill/>
                </a:ln>
                <a:effectLst/>
              </c:spPr>
              <c:txPr>
                <a:bodyPr rot="0" spcFirstLastPara="1" vertOverflow="ellipsis" vert="horz" wrap="square" lIns="38100" tIns="19050" rIns="38100" bIns="19050" anchor="ctr" anchorCtr="1">
                  <a:noAutofit/>
                </a:bodyPr>
                <a:lstStyle/>
                <a:p>
                  <a:pPr>
                    <a:defRPr sz="20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3515687730587424"/>
                      <c:h val="0.56046862739903536"/>
                    </c:manualLayout>
                  </c15:layout>
                </c:ext>
                <c:ext xmlns:c16="http://schemas.microsoft.com/office/drawing/2014/chart" uri="{C3380CC4-5D6E-409C-BE32-E72D297353CC}">
                  <c16:uniqueId val="{00000005-613B-48D4-88B8-2204AD28FB46}"/>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extLst>
          </c:dLbls>
          <c:cat>
            <c:strRef>
              <c:f>Sheet1!$A$19:$A$21</c:f>
              <c:strCache>
                <c:ptCount val="3"/>
                <c:pt idx="0">
                  <c:v>Most likely</c:v>
                </c:pt>
                <c:pt idx="1">
                  <c:v>Somewhat likely</c:v>
                </c:pt>
                <c:pt idx="2">
                  <c:v>Not at all</c:v>
                </c:pt>
              </c:strCache>
            </c:strRef>
          </c:cat>
          <c:val>
            <c:numRef>
              <c:f>Sheet1!$B$19:$B$21</c:f>
              <c:numCache>
                <c:formatCode>General</c:formatCode>
                <c:ptCount val="3"/>
                <c:pt idx="0">
                  <c:v>6</c:v>
                </c:pt>
                <c:pt idx="1">
                  <c:v>2</c:v>
                </c:pt>
                <c:pt idx="2">
                  <c:v>0</c:v>
                </c:pt>
              </c:numCache>
            </c:numRef>
          </c:val>
          <c:extLst>
            <c:ext xmlns:c16="http://schemas.microsoft.com/office/drawing/2014/chart" uri="{C3380CC4-5D6E-409C-BE32-E72D297353CC}">
              <c16:uniqueId val="{00000006-613B-48D4-88B8-2204AD28FB46}"/>
            </c:ext>
          </c:extLst>
        </c:ser>
        <c:dLbls>
          <c:dLblPos val="outEnd"/>
          <c:showLegendKey val="0"/>
          <c:showVal val="0"/>
          <c:showCatName val="0"/>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userShapes r:id="rId2"/>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DB90D0-2AF2-429C-86D1-92A35A73A9F9}" type="doc">
      <dgm:prSet loTypeId="urn:microsoft.com/office/officeart/2005/8/layout/balance1" loCatId="relationship" qsTypeId="urn:microsoft.com/office/officeart/2005/8/quickstyle/simple4" qsCatId="simple" csTypeId="urn:microsoft.com/office/officeart/2005/8/colors/colorful1" csCatId="colorful" phldr="1"/>
      <dgm:spPr/>
      <dgm:t>
        <a:bodyPr/>
        <a:lstStyle/>
        <a:p>
          <a:endParaRPr lang="en-AU"/>
        </a:p>
      </dgm:t>
    </dgm:pt>
    <dgm:pt modelId="{570C9D53-C389-419A-A7E6-B06C6254CA80}">
      <dgm:prSet phldrT="[Text]" custT="1"/>
      <dgm:spPr>
        <a:solidFill>
          <a:schemeClr val="accent2">
            <a:lumMod val="20000"/>
            <a:lumOff val="80000"/>
            <a:alpha val="90000"/>
          </a:schemeClr>
        </a:solidFill>
      </dgm:spPr>
      <dgm:t>
        <a:bodyPr/>
        <a:lstStyle/>
        <a:p>
          <a:r>
            <a:rPr lang="en-AU" sz="2000" b="0" i="0" u="none" dirty="0" smtClean="0">
              <a:latin typeface="Arial" panose="020B0604020202020204" pitchFamily="34" charset="0"/>
              <a:cs typeface="Arial" panose="020B0604020202020204" pitchFamily="34" charset="0"/>
            </a:rPr>
            <a:t>Was the information easy to understand? </a:t>
          </a:r>
          <a:endParaRPr lang="en-AU" sz="2000" dirty="0">
            <a:latin typeface="Arial" panose="020B0604020202020204" pitchFamily="34" charset="0"/>
            <a:cs typeface="Arial" panose="020B0604020202020204" pitchFamily="34" charset="0"/>
          </a:endParaRPr>
        </a:p>
      </dgm:t>
    </dgm:pt>
    <dgm:pt modelId="{03A3F424-6036-45C3-B0A2-FEA61E77B8E6}" type="parTrans" cxnId="{BC4BE6E3-5C92-4D8F-BCC7-406231FCF516}">
      <dgm:prSet/>
      <dgm:spPr/>
      <dgm:t>
        <a:bodyPr/>
        <a:lstStyle/>
        <a:p>
          <a:endParaRPr lang="en-AU"/>
        </a:p>
      </dgm:t>
    </dgm:pt>
    <dgm:pt modelId="{277A50EB-19A6-4E10-BFD2-9F48C664A739}" type="sibTrans" cxnId="{BC4BE6E3-5C92-4D8F-BCC7-406231FCF516}">
      <dgm:prSet/>
      <dgm:spPr/>
      <dgm:t>
        <a:bodyPr/>
        <a:lstStyle/>
        <a:p>
          <a:endParaRPr lang="en-AU"/>
        </a:p>
      </dgm:t>
    </dgm:pt>
    <dgm:pt modelId="{5211221B-3965-463A-AAD3-38CD39888F10}">
      <dgm:prSet phldrT="[Text]" custT="1"/>
      <dgm:spPr>
        <a:solidFill>
          <a:schemeClr val="accent6">
            <a:lumMod val="60000"/>
            <a:lumOff val="40000"/>
          </a:schemeClr>
        </a:solidFill>
      </dgm:spPr>
      <dgm:t>
        <a:bodyPr/>
        <a:lstStyle/>
        <a:p>
          <a:r>
            <a:rPr lang="en-AU" sz="2000" b="1" dirty="0" smtClean="0">
              <a:solidFill>
                <a:schemeClr val="tx1"/>
              </a:solidFill>
              <a:latin typeface="Arial" panose="020B0604020202020204" pitchFamily="34" charset="0"/>
              <a:cs typeface="Arial" panose="020B0604020202020204" pitchFamily="34" charset="0"/>
            </a:rPr>
            <a:t>No    0%</a:t>
          </a:r>
          <a:endParaRPr lang="en-AU" sz="2000" b="1" dirty="0">
            <a:solidFill>
              <a:schemeClr val="tx1"/>
            </a:solidFill>
            <a:latin typeface="Arial" panose="020B0604020202020204" pitchFamily="34" charset="0"/>
            <a:cs typeface="Arial" panose="020B0604020202020204" pitchFamily="34" charset="0"/>
          </a:endParaRPr>
        </a:p>
      </dgm:t>
    </dgm:pt>
    <dgm:pt modelId="{E677F1AD-8347-4CCB-A42A-148622A1F7AF}" type="parTrans" cxnId="{879CE8A6-1486-43C5-9883-7B222DC6DBA7}">
      <dgm:prSet/>
      <dgm:spPr/>
      <dgm:t>
        <a:bodyPr/>
        <a:lstStyle/>
        <a:p>
          <a:endParaRPr lang="en-AU"/>
        </a:p>
      </dgm:t>
    </dgm:pt>
    <dgm:pt modelId="{7E3250B8-876E-419F-9A0F-D29B50DBD6AE}" type="sibTrans" cxnId="{879CE8A6-1486-43C5-9883-7B222DC6DBA7}">
      <dgm:prSet/>
      <dgm:spPr/>
      <dgm:t>
        <a:bodyPr/>
        <a:lstStyle/>
        <a:p>
          <a:endParaRPr lang="en-AU"/>
        </a:p>
      </dgm:t>
    </dgm:pt>
    <dgm:pt modelId="{5291012F-14D1-48DA-933A-DDE7525D54FE}">
      <dgm:prSet phldrT="[Text]" phldr="1"/>
      <dgm:spPr/>
      <dgm:t>
        <a:bodyPr/>
        <a:lstStyle/>
        <a:p>
          <a:endParaRPr lang="en-AU" dirty="0"/>
        </a:p>
      </dgm:t>
    </dgm:pt>
    <dgm:pt modelId="{A50C5EBB-5840-44D4-93A6-8EA40846C174}" type="sibTrans" cxnId="{4F78C1BC-DE12-4EFF-B3B5-FF6A124A064C}">
      <dgm:prSet/>
      <dgm:spPr/>
      <dgm:t>
        <a:bodyPr/>
        <a:lstStyle/>
        <a:p>
          <a:endParaRPr lang="en-AU"/>
        </a:p>
      </dgm:t>
    </dgm:pt>
    <dgm:pt modelId="{2BFB2CE7-72B4-43E4-9143-B3320F4D8D6E}" type="parTrans" cxnId="{4F78C1BC-DE12-4EFF-B3B5-FF6A124A064C}">
      <dgm:prSet/>
      <dgm:spPr/>
      <dgm:t>
        <a:bodyPr/>
        <a:lstStyle/>
        <a:p>
          <a:endParaRPr lang="en-AU"/>
        </a:p>
      </dgm:t>
    </dgm:pt>
    <dgm:pt modelId="{C1CF0186-4B1D-4662-8044-625AD5AEACDA}">
      <dgm:prSet phldrT="[Text]" custT="1"/>
      <dgm:spPr>
        <a:solidFill>
          <a:srgbClr val="FFFF00"/>
        </a:solidFill>
      </dgm:spPr>
      <dgm:t>
        <a:bodyPr/>
        <a:lstStyle/>
        <a:p>
          <a:r>
            <a:rPr lang="en-AU" sz="2000" b="1" dirty="0" smtClean="0">
              <a:solidFill>
                <a:schemeClr val="tx1"/>
              </a:solidFill>
              <a:latin typeface="Arial" panose="020B0604020202020204" pitchFamily="34" charset="0"/>
              <a:cs typeface="Arial" panose="020B0604020202020204" pitchFamily="34" charset="0"/>
            </a:rPr>
            <a:t>YES 100%</a:t>
          </a:r>
          <a:endParaRPr lang="en-AU" sz="2000" b="1" dirty="0">
            <a:solidFill>
              <a:schemeClr val="tx1"/>
            </a:solidFill>
            <a:latin typeface="Arial" panose="020B0604020202020204" pitchFamily="34" charset="0"/>
            <a:cs typeface="Arial" panose="020B0604020202020204" pitchFamily="34" charset="0"/>
          </a:endParaRPr>
        </a:p>
      </dgm:t>
    </dgm:pt>
    <dgm:pt modelId="{F4D16126-295C-4FAA-B18D-826E36C09DFF}" type="sibTrans" cxnId="{BD8818AD-8B68-4266-A15C-3121F5DD5BF3}">
      <dgm:prSet/>
      <dgm:spPr/>
      <dgm:t>
        <a:bodyPr/>
        <a:lstStyle/>
        <a:p>
          <a:endParaRPr lang="en-AU"/>
        </a:p>
      </dgm:t>
    </dgm:pt>
    <dgm:pt modelId="{E633C134-9C61-4244-9878-469F1638B1C5}" type="parTrans" cxnId="{BD8818AD-8B68-4266-A15C-3121F5DD5BF3}">
      <dgm:prSet/>
      <dgm:spPr/>
      <dgm:t>
        <a:bodyPr/>
        <a:lstStyle/>
        <a:p>
          <a:endParaRPr lang="en-AU"/>
        </a:p>
      </dgm:t>
    </dgm:pt>
    <dgm:pt modelId="{F244BFBA-B98D-451C-90CD-BC6FEF3EC5B1}" type="pres">
      <dgm:prSet presAssocID="{5ADB90D0-2AF2-429C-86D1-92A35A73A9F9}" presName="outerComposite" presStyleCnt="0">
        <dgm:presLayoutVars>
          <dgm:chMax val="2"/>
          <dgm:animLvl val="lvl"/>
          <dgm:resizeHandles val="exact"/>
        </dgm:presLayoutVars>
      </dgm:prSet>
      <dgm:spPr/>
      <dgm:t>
        <a:bodyPr/>
        <a:lstStyle/>
        <a:p>
          <a:endParaRPr lang="en-AU"/>
        </a:p>
      </dgm:t>
    </dgm:pt>
    <dgm:pt modelId="{A816E572-6CF2-46B6-96D0-D7E0F63FFACF}" type="pres">
      <dgm:prSet presAssocID="{5ADB90D0-2AF2-429C-86D1-92A35A73A9F9}" presName="dummyMaxCanvas" presStyleCnt="0"/>
      <dgm:spPr/>
      <dgm:t>
        <a:bodyPr/>
        <a:lstStyle/>
        <a:p>
          <a:endParaRPr lang="en-AU"/>
        </a:p>
      </dgm:t>
    </dgm:pt>
    <dgm:pt modelId="{F74DA480-3C36-4387-8EE5-135A998CF586}" type="pres">
      <dgm:prSet presAssocID="{5ADB90D0-2AF2-429C-86D1-92A35A73A9F9}" presName="parentComposite" presStyleCnt="0"/>
      <dgm:spPr/>
      <dgm:t>
        <a:bodyPr/>
        <a:lstStyle/>
        <a:p>
          <a:endParaRPr lang="en-AU"/>
        </a:p>
      </dgm:t>
    </dgm:pt>
    <dgm:pt modelId="{EE94D556-3013-4007-A80C-F6DD9F8F030B}" type="pres">
      <dgm:prSet presAssocID="{5ADB90D0-2AF2-429C-86D1-92A35A73A9F9}" presName="parent1" presStyleLbl="alignAccFollowNode1" presStyleIdx="0" presStyleCnt="4" custScaleX="410518" custScaleY="111477" custLinFactNeighborX="33310" custLinFactNeighborY="96625">
        <dgm:presLayoutVars>
          <dgm:chMax val="4"/>
        </dgm:presLayoutVars>
      </dgm:prSet>
      <dgm:spPr/>
      <dgm:t>
        <a:bodyPr/>
        <a:lstStyle/>
        <a:p>
          <a:endParaRPr lang="en-AU"/>
        </a:p>
      </dgm:t>
    </dgm:pt>
    <dgm:pt modelId="{CCB831B7-F8B9-4306-A02F-2318B540FC8E}" type="pres">
      <dgm:prSet presAssocID="{5ADB90D0-2AF2-429C-86D1-92A35A73A9F9}" presName="parent2" presStyleLbl="alignAccFollowNode1" presStyleIdx="1" presStyleCnt="4" custFlipVert="1" custFlipHor="0" custScaleX="8845" custScaleY="12353" custLinFactY="100000" custLinFactNeighborX="-41229" custLinFactNeighborY="190104">
        <dgm:presLayoutVars>
          <dgm:chMax val="4"/>
        </dgm:presLayoutVars>
      </dgm:prSet>
      <dgm:spPr/>
      <dgm:t>
        <a:bodyPr/>
        <a:lstStyle/>
        <a:p>
          <a:endParaRPr lang="en-AU"/>
        </a:p>
      </dgm:t>
    </dgm:pt>
    <dgm:pt modelId="{3AB9BD4C-F396-4976-999C-02E29AFAD125}" type="pres">
      <dgm:prSet presAssocID="{5ADB90D0-2AF2-429C-86D1-92A35A73A9F9}" presName="childrenComposite" presStyleCnt="0"/>
      <dgm:spPr/>
      <dgm:t>
        <a:bodyPr/>
        <a:lstStyle/>
        <a:p>
          <a:endParaRPr lang="en-AU"/>
        </a:p>
      </dgm:t>
    </dgm:pt>
    <dgm:pt modelId="{8A1EE9E9-6826-4DAC-834D-6809E26DAB9E}" type="pres">
      <dgm:prSet presAssocID="{5ADB90D0-2AF2-429C-86D1-92A35A73A9F9}" presName="dummyMaxCanvas_ChildArea" presStyleCnt="0"/>
      <dgm:spPr/>
      <dgm:t>
        <a:bodyPr/>
        <a:lstStyle/>
        <a:p>
          <a:endParaRPr lang="en-AU"/>
        </a:p>
      </dgm:t>
    </dgm:pt>
    <dgm:pt modelId="{985BCD01-2C75-4281-9646-3F578F905EBA}" type="pres">
      <dgm:prSet presAssocID="{5ADB90D0-2AF2-429C-86D1-92A35A73A9F9}" presName="fulcrum" presStyleLbl="alignAccFollowNode1" presStyleIdx="2" presStyleCnt="4" custLinFactNeighborX="967" custLinFactNeighborY="-18575"/>
      <dgm:spPr>
        <a:solidFill>
          <a:schemeClr val="accent5">
            <a:lumMod val="75000"/>
            <a:alpha val="90000"/>
          </a:schemeClr>
        </a:solidFill>
      </dgm:spPr>
      <dgm:t>
        <a:bodyPr/>
        <a:lstStyle/>
        <a:p>
          <a:endParaRPr lang="en-AU"/>
        </a:p>
      </dgm:t>
    </dgm:pt>
    <dgm:pt modelId="{D4F804DA-201E-4C8D-B4EE-AC957B5EB103}" type="pres">
      <dgm:prSet presAssocID="{5ADB90D0-2AF2-429C-86D1-92A35A73A9F9}" presName="balance_11" presStyleLbl="alignAccFollowNode1" presStyleIdx="3" presStyleCnt="4" custAng="1461921" custLinFactNeighborX="1849" custLinFactNeighborY="-29232">
        <dgm:presLayoutVars>
          <dgm:bulletEnabled val="1"/>
        </dgm:presLayoutVars>
      </dgm:prSet>
      <dgm:spPr>
        <a:solidFill>
          <a:schemeClr val="accent5">
            <a:lumMod val="75000"/>
            <a:alpha val="90000"/>
          </a:schemeClr>
        </a:solidFill>
      </dgm:spPr>
      <dgm:t>
        <a:bodyPr/>
        <a:lstStyle/>
        <a:p>
          <a:endParaRPr lang="en-AU"/>
        </a:p>
      </dgm:t>
    </dgm:pt>
    <dgm:pt modelId="{8B802D68-BF62-4959-954A-5C999AB6D600}" type="pres">
      <dgm:prSet presAssocID="{5ADB90D0-2AF2-429C-86D1-92A35A73A9F9}" presName="left_11_1" presStyleLbl="node1" presStyleIdx="0" presStyleCnt="2" custScaleX="83345" custScaleY="31435" custLinFactNeighborX="-9694" custLinFactNeighborY="49374">
        <dgm:presLayoutVars>
          <dgm:bulletEnabled val="1"/>
        </dgm:presLayoutVars>
      </dgm:prSet>
      <dgm:spPr/>
      <dgm:t>
        <a:bodyPr/>
        <a:lstStyle/>
        <a:p>
          <a:endParaRPr lang="en-AU"/>
        </a:p>
      </dgm:t>
    </dgm:pt>
    <dgm:pt modelId="{3C1B6F42-CFD7-4B5E-908A-40374052350E}" type="pres">
      <dgm:prSet presAssocID="{5ADB90D0-2AF2-429C-86D1-92A35A73A9F9}" presName="right_11_1" presStyleLbl="node1" presStyleIdx="1" presStyleCnt="2" custScaleX="149708" custScaleY="70415" custLinFactNeighborX="38154" custLinFactNeighborY="28675">
        <dgm:presLayoutVars>
          <dgm:bulletEnabled val="1"/>
        </dgm:presLayoutVars>
      </dgm:prSet>
      <dgm:spPr/>
      <dgm:t>
        <a:bodyPr/>
        <a:lstStyle/>
        <a:p>
          <a:endParaRPr lang="en-AU"/>
        </a:p>
      </dgm:t>
    </dgm:pt>
  </dgm:ptLst>
  <dgm:cxnLst>
    <dgm:cxn modelId="{F7732E19-A9BB-43AA-B388-BBF26DF28EE6}" type="presOf" srcId="{C1CF0186-4B1D-4662-8044-625AD5AEACDA}" destId="{3C1B6F42-CFD7-4B5E-908A-40374052350E}" srcOrd="0" destOrd="0" presId="urn:microsoft.com/office/officeart/2005/8/layout/balance1"/>
    <dgm:cxn modelId="{FCF67BDB-426F-4339-8BE7-BB49B4E050E6}" type="presOf" srcId="{5211221B-3965-463A-AAD3-38CD39888F10}" destId="{8B802D68-BF62-4959-954A-5C999AB6D600}" srcOrd="0" destOrd="0" presId="urn:microsoft.com/office/officeart/2005/8/layout/balance1"/>
    <dgm:cxn modelId="{BD8818AD-8B68-4266-A15C-3121F5DD5BF3}" srcId="{5291012F-14D1-48DA-933A-DDE7525D54FE}" destId="{C1CF0186-4B1D-4662-8044-625AD5AEACDA}" srcOrd="0" destOrd="0" parTransId="{E633C134-9C61-4244-9878-469F1638B1C5}" sibTransId="{F4D16126-295C-4FAA-B18D-826E36C09DFF}"/>
    <dgm:cxn modelId="{16C7BDCE-4AAE-4485-92AC-147A98572D84}" type="presOf" srcId="{5291012F-14D1-48DA-933A-DDE7525D54FE}" destId="{CCB831B7-F8B9-4306-A02F-2318B540FC8E}" srcOrd="0" destOrd="0" presId="urn:microsoft.com/office/officeart/2005/8/layout/balance1"/>
    <dgm:cxn modelId="{879CE8A6-1486-43C5-9883-7B222DC6DBA7}" srcId="{570C9D53-C389-419A-A7E6-B06C6254CA80}" destId="{5211221B-3965-463A-AAD3-38CD39888F10}" srcOrd="0" destOrd="0" parTransId="{E677F1AD-8347-4CCB-A42A-148622A1F7AF}" sibTransId="{7E3250B8-876E-419F-9A0F-D29B50DBD6AE}"/>
    <dgm:cxn modelId="{5D163202-C9A2-47EC-9E5F-3F388D899043}" type="presOf" srcId="{570C9D53-C389-419A-A7E6-B06C6254CA80}" destId="{EE94D556-3013-4007-A80C-F6DD9F8F030B}" srcOrd="0" destOrd="0" presId="urn:microsoft.com/office/officeart/2005/8/layout/balance1"/>
    <dgm:cxn modelId="{BC4BE6E3-5C92-4D8F-BCC7-406231FCF516}" srcId="{5ADB90D0-2AF2-429C-86D1-92A35A73A9F9}" destId="{570C9D53-C389-419A-A7E6-B06C6254CA80}" srcOrd="0" destOrd="0" parTransId="{03A3F424-6036-45C3-B0A2-FEA61E77B8E6}" sibTransId="{277A50EB-19A6-4E10-BFD2-9F48C664A739}"/>
    <dgm:cxn modelId="{4F78C1BC-DE12-4EFF-B3B5-FF6A124A064C}" srcId="{5ADB90D0-2AF2-429C-86D1-92A35A73A9F9}" destId="{5291012F-14D1-48DA-933A-DDE7525D54FE}" srcOrd="1" destOrd="0" parTransId="{2BFB2CE7-72B4-43E4-9143-B3320F4D8D6E}" sibTransId="{A50C5EBB-5840-44D4-93A6-8EA40846C174}"/>
    <dgm:cxn modelId="{A158811B-DFA9-44F7-BFA8-45316166A08E}" type="presOf" srcId="{5ADB90D0-2AF2-429C-86D1-92A35A73A9F9}" destId="{F244BFBA-B98D-451C-90CD-BC6FEF3EC5B1}" srcOrd="0" destOrd="0" presId="urn:microsoft.com/office/officeart/2005/8/layout/balance1"/>
    <dgm:cxn modelId="{653E51EF-D22D-437D-A814-285A8A43E183}" type="presParOf" srcId="{F244BFBA-B98D-451C-90CD-BC6FEF3EC5B1}" destId="{A816E572-6CF2-46B6-96D0-D7E0F63FFACF}" srcOrd="0" destOrd="0" presId="urn:microsoft.com/office/officeart/2005/8/layout/balance1"/>
    <dgm:cxn modelId="{A0F68711-DE83-450B-91C7-7735C569F0B1}" type="presParOf" srcId="{F244BFBA-B98D-451C-90CD-BC6FEF3EC5B1}" destId="{F74DA480-3C36-4387-8EE5-135A998CF586}" srcOrd="1" destOrd="0" presId="urn:microsoft.com/office/officeart/2005/8/layout/balance1"/>
    <dgm:cxn modelId="{6DE908F3-062E-4966-9144-6D3D35A5AE95}" type="presParOf" srcId="{F74DA480-3C36-4387-8EE5-135A998CF586}" destId="{EE94D556-3013-4007-A80C-F6DD9F8F030B}" srcOrd="0" destOrd="0" presId="urn:microsoft.com/office/officeart/2005/8/layout/balance1"/>
    <dgm:cxn modelId="{901CB01F-F33B-43D7-904F-0526E6EF4231}" type="presParOf" srcId="{F74DA480-3C36-4387-8EE5-135A998CF586}" destId="{CCB831B7-F8B9-4306-A02F-2318B540FC8E}" srcOrd="1" destOrd="0" presId="urn:microsoft.com/office/officeart/2005/8/layout/balance1"/>
    <dgm:cxn modelId="{A25A6158-93C8-4EA4-834A-F575CB40E6E5}" type="presParOf" srcId="{F244BFBA-B98D-451C-90CD-BC6FEF3EC5B1}" destId="{3AB9BD4C-F396-4976-999C-02E29AFAD125}" srcOrd="2" destOrd="0" presId="urn:microsoft.com/office/officeart/2005/8/layout/balance1"/>
    <dgm:cxn modelId="{5EBE9C83-D0FD-4736-BBB9-6DE77E349F4D}" type="presParOf" srcId="{3AB9BD4C-F396-4976-999C-02E29AFAD125}" destId="{8A1EE9E9-6826-4DAC-834D-6809E26DAB9E}" srcOrd="0" destOrd="0" presId="urn:microsoft.com/office/officeart/2005/8/layout/balance1"/>
    <dgm:cxn modelId="{91B99345-91F6-4E4C-92F9-2C26532F168E}" type="presParOf" srcId="{3AB9BD4C-F396-4976-999C-02E29AFAD125}" destId="{985BCD01-2C75-4281-9646-3F578F905EBA}" srcOrd="1" destOrd="0" presId="urn:microsoft.com/office/officeart/2005/8/layout/balance1"/>
    <dgm:cxn modelId="{35E6311F-CB31-44C6-9EE2-2CAD06A7964D}" type="presParOf" srcId="{3AB9BD4C-F396-4976-999C-02E29AFAD125}" destId="{D4F804DA-201E-4C8D-B4EE-AC957B5EB103}" srcOrd="2" destOrd="0" presId="urn:microsoft.com/office/officeart/2005/8/layout/balance1"/>
    <dgm:cxn modelId="{BD5E84DB-E6E9-4061-B94F-21EE2683F964}" type="presParOf" srcId="{3AB9BD4C-F396-4976-999C-02E29AFAD125}" destId="{8B802D68-BF62-4959-954A-5C999AB6D600}" srcOrd="3" destOrd="0" presId="urn:microsoft.com/office/officeart/2005/8/layout/balance1"/>
    <dgm:cxn modelId="{C1457365-CF2F-4CA4-AE51-3469A3DE32B9}" type="presParOf" srcId="{3AB9BD4C-F396-4976-999C-02E29AFAD125}" destId="{3C1B6F42-CFD7-4B5E-908A-40374052350E}" srcOrd="4" destOrd="0" presId="urn:microsoft.com/office/officeart/2005/8/layout/balance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ADB90D0-2AF2-429C-86D1-92A35A73A9F9}" type="doc">
      <dgm:prSet loTypeId="urn:microsoft.com/office/officeart/2005/8/layout/balance1" loCatId="relationship" qsTypeId="urn:microsoft.com/office/officeart/2005/8/quickstyle/simple4" qsCatId="simple" csTypeId="urn:microsoft.com/office/officeart/2005/8/colors/colorful1" csCatId="colorful" phldr="1"/>
      <dgm:spPr/>
      <dgm:t>
        <a:bodyPr/>
        <a:lstStyle/>
        <a:p>
          <a:endParaRPr lang="en-AU"/>
        </a:p>
      </dgm:t>
    </dgm:pt>
    <dgm:pt modelId="{570C9D53-C389-419A-A7E6-B06C6254CA80}">
      <dgm:prSet phldrT="[Text]" custT="1"/>
      <dgm:spPr>
        <a:solidFill>
          <a:schemeClr val="accent2">
            <a:lumMod val="20000"/>
            <a:lumOff val="80000"/>
            <a:alpha val="90000"/>
          </a:schemeClr>
        </a:solidFill>
      </dgm:spPr>
      <dgm:t>
        <a:bodyPr/>
        <a:lstStyle/>
        <a:p>
          <a:r>
            <a:rPr lang="en-AU" sz="2000" b="0" i="0" u="none" dirty="0" smtClean="0">
              <a:latin typeface="Arial" panose="020B0604020202020204" pitchFamily="34" charset="0"/>
              <a:cs typeface="Arial" panose="020B0604020202020204" pitchFamily="34" charset="0"/>
            </a:rPr>
            <a:t>Was this a good way to get the message across? </a:t>
          </a:r>
          <a:endParaRPr lang="en-AU" sz="2000" dirty="0">
            <a:latin typeface="Arial" panose="020B0604020202020204" pitchFamily="34" charset="0"/>
            <a:cs typeface="Arial" panose="020B0604020202020204" pitchFamily="34" charset="0"/>
          </a:endParaRPr>
        </a:p>
      </dgm:t>
    </dgm:pt>
    <dgm:pt modelId="{03A3F424-6036-45C3-B0A2-FEA61E77B8E6}" type="parTrans" cxnId="{BC4BE6E3-5C92-4D8F-BCC7-406231FCF516}">
      <dgm:prSet/>
      <dgm:spPr/>
      <dgm:t>
        <a:bodyPr/>
        <a:lstStyle/>
        <a:p>
          <a:endParaRPr lang="en-AU"/>
        </a:p>
      </dgm:t>
    </dgm:pt>
    <dgm:pt modelId="{277A50EB-19A6-4E10-BFD2-9F48C664A739}" type="sibTrans" cxnId="{BC4BE6E3-5C92-4D8F-BCC7-406231FCF516}">
      <dgm:prSet/>
      <dgm:spPr/>
      <dgm:t>
        <a:bodyPr/>
        <a:lstStyle/>
        <a:p>
          <a:endParaRPr lang="en-AU"/>
        </a:p>
      </dgm:t>
    </dgm:pt>
    <dgm:pt modelId="{5211221B-3965-463A-AAD3-38CD39888F10}">
      <dgm:prSet phldrT="[Text]" custT="1"/>
      <dgm:spPr>
        <a:solidFill>
          <a:schemeClr val="accent6">
            <a:lumMod val="60000"/>
            <a:lumOff val="40000"/>
          </a:schemeClr>
        </a:solidFill>
      </dgm:spPr>
      <dgm:t>
        <a:bodyPr/>
        <a:lstStyle/>
        <a:p>
          <a:r>
            <a:rPr lang="en-AU" sz="2000" b="1" dirty="0" smtClean="0">
              <a:solidFill>
                <a:schemeClr val="tx1"/>
              </a:solidFill>
              <a:latin typeface="Arial" panose="020B0604020202020204" pitchFamily="34" charset="0"/>
              <a:cs typeface="Arial" panose="020B0604020202020204" pitchFamily="34" charset="0"/>
            </a:rPr>
            <a:t>No    0%</a:t>
          </a:r>
          <a:endParaRPr lang="en-AU" sz="2000" b="1" dirty="0">
            <a:solidFill>
              <a:schemeClr val="tx1"/>
            </a:solidFill>
            <a:latin typeface="Arial" panose="020B0604020202020204" pitchFamily="34" charset="0"/>
            <a:cs typeface="Arial" panose="020B0604020202020204" pitchFamily="34" charset="0"/>
          </a:endParaRPr>
        </a:p>
      </dgm:t>
    </dgm:pt>
    <dgm:pt modelId="{E677F1AD-8347-4CCB-A42A-148622A1F7AF}" type="parTrans" cxnId="{879CE8A6-1486-43C5-9883-7B222DC6DBA7}">
      <dgm:prSet/>
      <dgm:spPr/>
      <dgm:t>
        <a:bodyPr/>
        <a:lstStyle/>
        <a:p>
          <a:endParaRPr lang="en-AU"/>
        </a:p>
      </dgm:t>
    </dgm:pt>
    <dgm:pt modelId="{7E3250B8-876E-419F-9A0F-D29B50DBD6AE}" type="sibTrans" cxnId="{879CE8A6-1486-43C5-9883-7B222DC6DBA7}">
      <dgm:prSet/>
      <dgm:spPr/>
      <dgm:t>
        <a:bodyPr/>
        <a:lstStyle/>
        <a:p>
          <a:endParaRPr lang="en-AU"/>
        </a:p>
      </dgm:t>
    </dgm:pt>
    <dgm:pt modelId="{C1CF0186-4B1D-4662-8044-625AD5AEACDA}">
      <dgm:prSet phldrT="[Text]" custT="1"/>
      <dgm:spPr>
        <a:solidFill>
          <a:srgbClr val="FFFF00"/>
        </a:solidFill>
      </dgm:spPr>
      <dgm:t>
        <a:bodyPr/>
        <a:lstStyle/>
        <a:p>
          <a:r>
            <a:rPr lang="en-AU" sz="2000" b="1" dirty="0" smtClean="0">
              <a:solidFill>
                <a:schemeClr val="tx1"/>
              </a:solidFill>
              <a:latin typeface="Arial" panose="020B0604020202020204" pitchFamily="34" charset="0"/>
              <a:cs typeface="Arial" panose="020B0604020202020204" pitchFamily="34" charset="0"/>
            </a:rPr>
            <a:t>YES 100%</a:t>
          </a:r>
          <a:endParaRPr lang="en-AU" sz="2000" b="1" dirty="0">
            <a:solidFill>
              <a:schemeClr val="tx1"/>
            </a:solidFill>
            <a:latin typeface="Arial" panose="020B0604020202020204" pitchFamily="34" charset="0"/>
            <a:cs typeface="Arial" panose="020B0604020202020204" pitchFamily="34" charset="0"/>
          </a:endParaRPr>
        </a:p>
      </dgm:t>
    </dgm:pt>
    <dgm:pt modelId="{E633C134-9C61-4244-9878-469F1638B1C5}" type="parTrans" cxnId="{BD8818AD-8B68-4266-A15C-3121F5DD5BF3}">
      <dgm:prSet/>
      <dgm:spPr/>
      <dgm:t>
        <a:bodyPr/>
        <a:lstStyle/>
        <a:p>
          <a:endParaRPr lang="en-AU"/>
        </a:p>
      </dgm:t>
    </dgm:pt>
    <dgm:pt modelId="{F4D16126-295C-4FAA-B18D-826E36C09DFF}" type="sibTrans" cxnId="{BD8818AD-8B68-4266-A15C-3121F5DD5BF3}">
      <dgm:prSet/>
      <dgm:spPr/>
      <dgm:t>
        <a:bodyPr/>
        <a:lstStyle/>
        <a:p>
          <a:endParaRPr lang="en-AU"/>
        </a:p>
      </dgm:t>
    </dgm:pt>
    <dgm:pt modelId="{5291012F-14D1-48DA-933A-DDE7525D54FE}">
      <dgm:prSet phldrT="[Text]" phldr="1"/>
      <dgm:spPr/>
      <dgm:t>
        <a:bodyPr/>
        <a:lstStyle/>
        <a:p>
          <a:endParaRPr lang="en-AU" dirty="0"/>
        </a:p>
      </dgm:t>
    </dgm:pt>
    <dgm:pt modelId="{A50C5EBB-5840-44D4-93A6-8EA40846C174}" type="sibTrans" cxnId="{4F78C1BC-DE12-4EFF-B3B5-FF6A124A064C}">
      <dgm:prSet/>
      <dgm:spPr/>
      <dgm:t>
        <a:bodyPr/>
        <a:lstStyle/>
        <a:p>
          <a:endParaRPr lang="en-AU"/>
        </a:p>
      </dgm:t>
    </dgm:pt>
    <dgm:pt modelId="{2BFB2CE7-72B4-43E4-9143-B3320F4D8D6E}" type="parTrans" cxnId="{4F78C1BC-DE12-4EFF-B3B5-FF6A124A064C}">
      <dgm:prSet/>
      <dgm:spPr/>
      <dgm:t>
        <a:bodyPr/>
        <a:lstStyle/>
        <a:p>
          <a:endParaRPr lang="en-AU"/>
        </a:p>
      </dgm:t>
    </dgm:pt>
    <dgm:pt modelId="{F244BFBA-B98D-451C-90CD-BC6FEF3EC5B1}" type="pres">
      <dgm:prSet presAssocID="{5ADB90D0-2AF2-429C-86D1-92A35A73A9F9}" presName="outerComposite" presStyleCnt="0">
        <dgm:presLayoutVars>
          <dgm:chMax val="2"/>
          <dgm:animLvl val="lvl"/>
          <dgm:resizeHandles val="exact"/>
        </dgm:presLayoutVars>
      </dgm:prSet>
      <dgm:spPr/>
      <dgm:t>
        <a:bodyPr/>
        <a:lstStyle/>
        <a:p>
          <a:endParaRPr lang="en-AU"/>
        </a:p>
      </dgm:t>
    </dgm:pt>
    <dgm:pt modelId="{A816E572-6CF2-46B6-96D0-D7E0F63FFACF}" type="pres">
      <dgm:prSet presAssocID="{5ADB90D0-2AF2-429C-86D1-92A35A73A9F9}" presName="dummyMaxCanvas" presStyleCnt="0"/>
      <dgm:spPr/>
      <dgm:t>
        <a:bodyPr/>
        <a:lstStyle/>
        <a:p>
          <a:endParaRPr lang="en-AU"/>
        </a:p>
      </dgm:t>
    </dgm:pt>
    <dgm:pt modelId="{F74DA480-3C36-4387-8EE5-135A998CF586}" type="pres">
      <dgm:prSet presAssocID="{5ADB90D0-2AF2-429C-86D1-92A35A73A9F9}" presName="parentComposite" presStyleCnt="0"/>
      <dgm:spPr/>
      <dgm:t>
        <a:bodyPr/>
        <a:lstStyle/>
        <a:p>
          <a:endParaRPr lang="en-AU"/>
        </a:p>
      </dgm:t>
    </dgm:pt>
    <dgm:pt modelId="{EE94D556-3013-4007-A80C-F6DD9F8F030B}" type="pres">
      <dgm:prSet presAssocID="{5ADB90D0-2AF2-429C-86D1-92A35A73A9F9}" presName="parent1" presStyleLbl="alignAccFollowNode1" presStyleIdx="0" presStyleCnt="4" custScaleX="451375" custScaleY="121030" custLinFactNeighborX="-8056" custLinFactNeighborY="91524">
        <dgm:presLayoutVars>
          <dgm:chMax val="4"/>
        </dgm:presLayoutVars>
      </dgm:prSet>
      <dgm:spPr/>
      <dgm:t>
        <a:bodyPr/>
        <a:lstStyle/>
        <a:p>
          <a:endParaRPr lang="en-AU"/>
        </a:p>
      </dgm:t>
    </dgm:pt>
    <dgm:pt modelId="{CCB831B7-F8B9-4306-A02F-2318B540FC8E}" type="pres">
      <dgm:prSet presAssocID="{5ADB90D0-2AF2-429C-86D1-92A35A73A9F9}" presName="parent2" presStyleLbl="alignAccFollowNode1" presStyleIdx="1" presStyleCnt="4" custFlipVert="0" custFlipHor="1" custScaleX="16699" custScaleY="7140" custLinFactY="100000" custLinFactNeighborX="-36385" custLinFactNeighborY="187680">
        <dgm:presLayoutVars>
          <dgm:chMax val="4"/>
        </dgm:presLayoutVars>
      </dgm:prSet>
      <dgm:spPr/>
      <dgm:t>
        <a:bodyPr/>
        <a:lstStyle/>
        <a:p>
          <a:endParaRPr lang="en-AU"/>
        </a:p>
      </dgm:t>
    </dgm:pt>
    <dgm:pt modelId="{3AB9BD4C-F396-4976-999C-02E29AFAD125}" type="pres">
      <dgm:prSet presAssocID="{5ADB90D0-2AF2-429C-86D1-92A35A73A9F9}" presName="childrenComposite" presStyleCnt="0"/>
      <dgm:spPr/>
      <dgm:t>
        <a:bodyPr/>
        <a:lstStyle/>
        <a:p>
          <a:endParaRPr lang="en-AU"/>
        </a:p>
      </dgm:t>
    </dgm:pt>
    <dgm:pt modelId="{8A1EE9E9-6826-4DAC-834D-6809E26DAB9E}" type="pres">
      <dgm:prSet presAssocID="{5ADB90D0-2AF2-429C-86D1-92A35A73A9F9}" presName="dummyMaxCanvas_ChildArea" presStyleCnt="0"/>
      <dgm:spPr/>
      <dgm:t>
        <a:bodyPr/>
        <a:lstStyle/>
        <a:p>
          <a:endParaRPr lang="en-AU"/>
        </a:p>
      </dgm:t>
    </dgm:pt>
    <dgm:pt modelId="{985BCD01-2C75-4281-9646-3F578F905EBA}" type="pres">
      <dgm:prSet presAssocID="{5ADB90D0-2AF2-429C-86D1-92A35A73A9F9}" presName="fulcrum" presStyleLbl="alignAccFollowNode1" presStyleIdx="2" presStyleCnt="4"/>
      <dgm:spPr>
        <a:solidFill>
          <a:schemeClr val="accent5">
            <a:lumMod val="75000"/>
            <a:alpha val="90000"/>
          </a:schemeClr>
        </a:solidFill>
      </dgm:spPr>
      <dgm:t>
        <a:bodyPr/>
        <a:lstStyle/>
        <a:p>
          <a:endParaRPr lang="en-AU"/>
        </a:p>
      </dgm:t>
    </dgm:pt>
    <dgm:pt modelId="{D4F804DA-201E-4C8D-B4EE-AC957B5EB103}" type="pres">
      <dgm:prSet presAssocID="{5ADB90D0-2AF2-429C-86D1-92A35A73A9F9}" presName="balance_11" presStyleLbl="alignAccFollowNode1" presStyleIdx="3" presStyleCnt="4" custAng="1484247" custLinFactNeighborX="-317" custLinFactNeighborY="-10471">
        <dgm:presLayoutVars>
          <dgm:bulletEnabled val="1"/>
        </dgm:presLayoutVars>
      </dgm:prSet>
      <dgm:spPr>
        <a:solidFill>
          <a:schemeClr val="accent5">
            <a:lumMod val="75000"/>
            <a:alpha val="90000"/>
          </a:schemeClr>
        </a:solidFill>
      </dgm:spPr>
      <dgm:t>
        <a:bodyPr/>
        <a:lstStyle/>
        <a:p>
          <a:endParaRPr lang="en-AU"/>
        </a:p>
      </dgm:t>
    </dgm:pt>
    <dgm:pt modelId="{8B802D68-BF62-4959-954A-5C999AB6D600}" type="pres">
      <dgm:prSet presAssocID="{5ADB90D0-2AF2-429C-86D1-92A35A73A9F9}" presName="left_11_1" presStyleLbl="node1" presStyleIdx="0" presStyleCnt="2" custScaleX="90295" custScaleY="33860" custLinFactNeighborX="-21170" custLinFactNeighborY="54284">
        <dgm:presLayoutVars>
          <dgm:bulletEnabled val="1"/>
        </dgm:presLayoutVars>
      </dgm:prSet>
      <dgm:spPr/>
      <dgm:t>
        <a:bodyPr/>
        <a:lstStyle/>
        <a:p>
          <a:endParaRPr lang="en-AU"/>
        </a:p>
      </dgm:t>
    </dgm:pt>
    <dgm:pt modelId="{3C1B6F42-CFD7-4B5E-908A-40374052350E}" type="pres">
      <dgm:prSet presAssocID="{5ADB90D0-2AF2-429C-86D1-92A35A73A9F9}" presName="right_11_1" presStyleLbl="node1" presStyleIdx="1" presStyleCnt="2" custScaleX="158508" custScaleY="74475" custLinFactNeighborX="46503" custLinFactNeighborY="33207">
        <dgm:presLayoutVars>
          <dgm:bulletEnabled val="1"/>
        </dgm:presLayoutVars>
      </dgm:prSet>
      <dgm:spPr/>
      <dgm:t>
        <a:bodyPr/>
        <a:lstStyle/>
        <a:p>
          <a:endParaRPr lang="en-AU"/>
        </a:p>
      </dgm:t>
    </dgm:pt>
  </dgm:ptLst>
  <dgm:cxnLst>
    <dgm:cxn modelId="{30D80EC5-D7D8-4981-874D-CC657DC12888}" type="presOf" srcId="{5ADB90D0-2AF2-429C-86D1-92A35A73A9F9}" destId="{F244BFBA-B98D-451C-90CD-BC6FEF3EC5B1}" srcOrd="0" destOrd="0" presId="urn:microsoft.com/office/officeart/2005/8/layout/balance1"/>
    <dgm:cxn modelId="{B8BE564B-3D9F-476B-83EB-3DFA237FD7A7}" type="presOf" srcId="{5291012F-14D1-48DA-933A-DDE7525D54FE}" destId="{CCB831B7-F8B9-4306-A02F-2318B540FC8E}" srcOrd="0" destOrd="0" presId="urn:microsoft.com/office/officeart/2005/8/layout/balance1"/>
    <dgm:cxn modelId="{CB4F31FF-AD98-41A2-B796-85DA2B092270}" type="presOf" srcId="{570C9D53-C389-419A-A7E6-B06C6254CA80}" destId="{EE94D556-3013-4007-A80C-F6DD9F8F030B}" srcOrd="0" destOrd="0" presId="urn:microsoft.com/office/officeart/2005/8/layout/balance1"/>
    <dgm:cxn modelId="{BD8818AD-8B68-4266-A15C-3121F5DD5BF3}" srcId="{5291012F-14D1-48DA-933A-DDE7525D54FE}" destId="{C1CF0186-4B1D-4662-8044-625AD5AEACDA}" srcOrd="0" destOrd="0" parTransId="{E633C134-9C61-4244-9878-469F1638B1C5}" sibTransId="{F4D16126-295C-4FAA-B18D-826E36C09DFF}"/>
    <dgm:cxn modelId="{879CE8A6-1486-43C5-9883-7B222DC6DBA7}" srcId="{570C9D53-C389-419A-A7E6-B06C6254CA80}" destId="{5211221B-3965-463A-AAD3-38CD39888F10}" srcOrd="0" destOrd="0" parTransId="{E677F1AD-8347-4CCB-A42A-148622A1F7AF}" sibTransId="{7E3250B8-876E-419F-9A0F-D29B50DBD6AE}"/>
    <dgm:cxn modelId="{BC4BE6E3-5C92-4D8F-BCC7-406231FCF516}" srcId="{5ADB90D0-2AF2-429C-86D1-92A35A73A9F9}" destId="{570C9D53-C389-419A-A7E6-B06C6254CA80}" srcOrd="0" destOrd="0" parTransId="{03A3F424-6036-45C3-B0A2-FEA61E77B8E6}" sibTransId="{277A50EB-19A6-4E10-BFD2-9F48C664A739}"/>
    <dgm:cxn modelId="{EB8FAE87-5B5A-4B87-A80E-A3E2031AD1AA}" type="presOf" srcId="{5211221B-3965-463A-AAD3-38CD39888F10}" destId="{8B802D68-BF62-4959-954A-5C999AB6D600}" srcOrd="0" destOrd="0" presId="urn:microsoft.com/office/officeart/2005/8/layout/balance1"/>
    <dgm:cxn modelId="{4F78C1BC-DE12-4EFF-B3B5-FF6A124A064C}" srcId="{5ADB90D0-2AF2-429C-86D1-92A35A73A9F9}" destId="{5291012F-14D1-48DA-933A-DDE7525D54FE}" srcOrd="1" destOrd="0" parTransId="{2BFB2CE7-72B4-43E4-9143-B3320F4D8D6E}" sibTransId="{A50C5EBB-5840-44D4-93A6-8EA40846C174}"/>
    <dgm:cxn modelId="{9A82887B-3783-4886-B701-6E2327996A50}" type="presOf" srcId="{C1CF0186-4B1D-4662-8044-625AD5AEACDA}" destId="{3C1B6F42-CFD7-4B5E-908A-40374052350E}" srcOrd="0" destOrd="0" presId="urn:microsoft.com/office/officeart/2005/8/layout/balance1"/>
    <dgm:cxn modelId="{55A9B5D8-8319-412F-9CC9-FA3E64EB74DC}" type="presParOf" srcId="{F244BFBA-B98D-451C-90CD-BC6FEF3EC5B1}" destId="{A816E572-6CF2-46B6-96D0-D7E0F63FFACF}" srcOrd="0" destOrd="0" presId="urn:microsoft.com/office/officeart/2005/8/layout/balance1"/>
    <dgm:cxn modelId="{1E4D2AE2-9264-421C-A0F4-41C8D8FC20C6}" type="presParOf" srcId="{F244BFBA-B98D-451C-90CD-BC6FEF3EC5B1}" destId="{F74DA480-3C36-4387-8EE5-135A998CF586}" srcOrd="1" destOrd="0" presId="urn:microsoft.com/office/officeart/2005/8/layout/balance1"/>
    <dgm:cxn modelId="{786F2AB2-4A71-4993-BD65-BDDF7FAB6A6F}" type="presParOf" srcId="{F74DA480-3C36-4387-8EE5-135A998CF586}" destId="{EE94D556-3013-4007-A80C-F6DD9F8F030B}" srcOrd="0" destOrd="0" presId="urn:microsoft.com/office/officeart/2005/8/layout/balance1"/>
    <dgm:cxn modelId="{27672605-A7FA-4E60-B571-EAA52032946F}" type="presParOf" srcId="{F74DA480-3C36-4387-8EE5-135A998CF586}" destId="{CCB831B7-F8B9-4306-A02F-2318B540FC8E}" srcOrd="1" destOrd="0" presId="urn:microsoft.com/office/officeart/2005/8/layout/balance1"/>
    <dgm:cxn modelId="{A46BFD66-4980-4081-9D1B-C3D66066CBAA}" type="presParOf" srcId="{F244BFBA-B98D-451C-90CD-BC6FEF3EC5B1}" destId="{3AB9BD4C-F396-4976-999C-02E29AFAD125}" srcOrd="2" destOrd="0" presId="urn:microsoft.com/office/officeart/2005/8/layout/balance1"/>
    <dgm:cxn modelId="{08C3906A-FA27-487B-846A-F413A7CC1E1A}" type="presParOf" srcId="{3AB9BD4C-F396-4976-999C-02E29AFAD125}" destId="{8A1EE9E9-6826-4DAC-834D-6809E26DAB9E}" srcOrd="0" destOrd="0" presId="urn:microsoft.com/office/officeart/2005/8/layout/balance1"/>
    <dgm:cxn modelId="{35191AA8-4473-4054-97B2-672E6334FC2E}" type="presParOf" srcId="{3AB9BD4C-F396-4976-999C-02E29AFAD125}" destId="{985BCD01-2C75-4281-9646-3F578F905EBA}" srcOrd="1" destOrd="0" presId="urn:microsoft.com/office/officeart/2005/8/layout/balance1"/>
    <dgm:cxn modelId="{86C88803-7569-49AA-8D16-AD588D14E22B}" type="presParOf" srcId="{3AB9BD4C-F396-4976-999C-02E29AFAD125}" destId="{D4F804DA-201E-4C8D-B4EE-AC957B5EB103}" srcOrd="2" destOrd="0" presId="urn:microsoft.com/office/officeart/2005/8/layout/balance1"/>
    <dgm:cxn modelId="{2C0C0767-D97E-40E4-B550-34B16F758558}" type="presParOf" srcId="{3AB9BD4C-F396-4976-999C-02E29AFAD125}" destId="{8B802D68-BF62-4959-954A-5C999AB6D600}" srcOrd="3" destOrd="0" presId="urn:microsoft.com/office/officeart/2005/8/layout/balance1"/>
    <dgm:cxn modelId="{5D73A4E2-112D-4074-AE37-8C0D144AB0A2}" type="presParOf" srcId="{3AB9BD4C-F396-4976-999C-02E29AFAD125}" destId="{3C1B6F42-CFD7-4B5E-908A-40374052350E}" srcOrd="4" destOrd="0" presId="urn:microsoft.com/office/officeart/2005/8/layout/balance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94D556-3013-4007-A80C-F6DD9F8F030B}">
      <dsp:nvSpPr>
        <dsp:cNvPr id="0" name=""/>
        <dsp:cNvSpPr/>
      </dsp:nvSpPr>
      <dsp:spPr>
        <a:xfrm>
          <a:off x="1387646" y="789055"/>
          <a:ext cx="3954545" cy="596591"/>
        </a:xfrm>
        <a:prstGeom prst="roundRect">
          <a:avLst>
            <a:gd name="adj" fmla="val 10000"/>
          </a:avLst>
        </a:prstGeom>
        <a:solidFill>
          <a:schemeClr val="accent2">
            <a:lumMod val="20000"/>
            <a:lumOff val="80000"/>
            <a:alpha val="90000"/>
          </a:schemeClr>
        </a:solidFill>
        <a:ln w="6350" cap="flat" cmpd="sng" algn="ctr">
          <a:solidFill>
            <a:schemeClr val="accent2">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AU" sz="2000" b="0" i="0" u="none" kern="1200" dirty="0" smtClean="0">
              <a:latin typeface="Arial" panose="020B0604020202020204" pitchFamily="34" charset="0"/>
              <a:cs typeface="Arial" panose="020B0604020202020204" pitchFamily="34" charset="0"/>
            </a:rPr>
            <a:t>Was the information easy to understand? </a:t>
          </a:r>
          <a:endParaRPr lang="en-AU" sz="2000" kern="1200" dirty="0">
            <a:latin typeface="Arial" panose="020B0604020202020204" pitchFamily="34" charset="0"/>
            <a:cs typeface="Arial" panose="020B0604020202020204" pitchFamily="34" charset="0"/>
          </a:endParaRPr>
        </a:p>
      </dsp:txBody>
      <dsp:txXfrm>
        <a:off x="1405120" y="806529"/>
        <a:ext cx="3919597" cy="561643"/>
      </dsp:txXfrm>
    </dsp:sp>
    <dsp:sp modelId="{CCB831B7-F8B9-4306-A02F-2318B540FC8E}">
      <dsp:nvSpPr>
        <dsp:cNvPr id="0" name=""/>
        <dsp:cNvSpPr/>
      </dsp:nvSpPr>
      <dsp:spPr>
        <a:xfrm flipV="1">
          <a:off x="3995719" y="2089737"/>
          <a:ext cx="85204" cy="66109"/>
        </a:xfrm>
        <a:prstGeom prst="roundRect">
          <a:avLst>
            <a:gd name="adj" fmla="val 10000"/>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n-AU" sz="500" kern="1200" dirty="0"/>
        </a:p>
      </dsp:txBody>
      <dsp:txXfrm rot="10800000">
        <a:off x="3997655" y="2091673"/>
        <a:ext cx="81332" cy="62237"/>
      </dsp:txXfrm>
    </dsp:sp>
    <dsp:sp modelId="{985BCD01-2C75-4281-9646-3F578F905EBA}">
      <dsp:nvSpPr>
        <dsp:cNvPr id="0" name=""/>
        <dsp:cNvSpPr/>
      </dsp:nvSpPr>
      <dsp:spPr>
        <a:xfrm>
          <a:off x="2807799" y="2502574"/>
          <a:ext cx="401377" cy="401377"/>
        </a:xfrm>
        <a:prstGeom prst="triangle">
          <a:avLst/>
        </a:prstGeom>
        <a:solidFill>
          <a:schemeClr val="accent5">
            <a:lumMod val="75000"/>
            <a:alpha val="90000"/>
          </a:schemeClr>
        </a:solidFill>
        <a:ln w="6350" cap="flat" cmpd="sng" algn="ctr">
          <a:solidFill>
            <a:schemeClr val="accent4">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D4F804DA-201E-4C8D-B4EE-AC957B5EB103}">
      <dsp:nvSpPr>
        <dsp:cNvPr id="0" name=""/>
        <dsp:cNvSpPr/>
      </dsp:nvSpPr>
      <dsp:spPr>
        <a:xfrm rot="1461921">
          <a:off x="1845003" y="2361529"/>
          <a:ext cx="2408265" cy="162691"/>
        </a:xfrm>
        <a:prstGeom prst="rect">
          <a:avLst/>
        </a:prstGeom>
        <a:solidFill>
          <a:schemeClr val="accent5">
            <a:lumMod val="75000"/>
            <a:alpha val="90000"/>
          </a:schemeClr>
        </a:solidFill>
        <a:ln w="635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8B802D68-BF62-4959-954A-5C999AB6D600}">
      <dsp:nvSpPr>
        <dsp:cNvPr id="0" name=""/>
        <dsp:cNvSpPr/>
      </dsp:nvSpPr>
      <dsp:spPr>
        <a:xfrm>
          <a:off x="1814069" y="2155413"/>
          <a:ext cx="802867" cy="450858"/>
        </a:xfrm>
        <a:prstGeom prst="roundRect">
          <a:avLst/>
        </a:prstGeom>
        <a:solidFill>
          <a:schemeClr val="accent6">
            <a:lumMod val="60000"/>
            <a:lumOff val="4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AU" sz="2000" b="1" kern="1200" dirty="0" smtClean="0">
              <a:solidFill>
                <a:schemeClr val="tx1"/>
              </a:solidFill>
              <a:latin typeface="Arial" panose="020B0604020202020204" pitchFamily="34" charset="0"/>
              <a:cs typeface="Arial" panose="020B0604020202020204" pitchFamily="34" charset="0"/>
            </a:rPr>
            <a:t>No    0%</a:t>
          </a:r>
          <a:endParaRPr lang="en-AU" sz="2000" b="1" kern="1200" dirty="0">
            <a:solidFill>
              <a:schemeClr val="tx1"/>
            </a:solidFill>
            <a:latin typeface="Arial" panose="020B0604020202020204" pitchFamily="34" charset="0"/>
            <a:cs typeface="Arial" panose="020B0604020202020204" pitchFamily="34" charset="0"/>
          </a:endParaRPr>
        </a:p>
      </dsp:txBody>
      <dsp:txXfrm>
        <a:off x="1836078" y="2177422"/>
        <a:ext cx="758849" cy="406840"/>
      </dsp:txXfrm>
    </dsp:sp>
    <dsp:sp modelId="{3C1B6F42-CFD7-4B5E-908A-40374052350E}">
      <dsp:nvSpPr>
        <dsp:cNvPr id="0" name=""/>
        <dsp:cNvSpPr/>
      </dsp:nvSpPr>
      <dsp:spPr>
        <a:xfrm>
          <a:off x="3346794" y="1579000"/>
          <a:ext cx="1442146" cy="1009931"/>
        </a:xfrm>
        <a:prstGeom prst="roundRect">
          <a:avLst/>
        </a:prstGeom>
        <a:solidFill>
          <a:srgbClr val="FFFF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AU" sz="2000" b="1" kern="1200" dirty="0" smtClean="0">
              <a:solidFill>
                <a:schemeClr val="tx1"/>
              </a:solidFill>
              <a:latin typeface="Arial" panose="020B0604020202020204" pitchFamily="34" charset="0"/>
              <a:cs typeface="Arial" panose="020B0604020202020204" pitchFamily="34" charset="0"/>
            </a:rPr>
            <a:t>YES 100%</a:t>
          </a:r>
          <a:endParaRPr lang="en-AU" sz="2000" b="1" kern="1200" dirty="0">
            <a:solidFill>
              <a:schemeClr val="tx1"/>
            </a:solidFill>
            <a:latin typeface="Arial" panose="020B0604020202020204" pitchFamily="34" charset="0"/>
            <a:cs typeface="Arial" panose="020B0604020202020204" pitchFamily="34" charset="0"/>
          </a:endParaRPr>
        </a:p>
      </dsp:txBody>
      <dsp:txXfrm>
        <a:off x="3396095" y="1628301"/>
        <a:ext cx="1343544" cy="9113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94D556-3013-4007-A80C-F6DD9F8F030B}">
      <dsp:nvSpPr>
        <dsp:cNvPr id="0" name=""/>
        <dsp:cNvSpPr/>
      </dsp:nvSpPr>
      <dsp:spPr>
        <a:xfrm>
          <a:off x="722364" y="701172"/>
          <a:ext cx="4013821" cy="597917"/>
        </a:xfrm>
        <a:prstGeom prst="roundRect">
          <a:avLst>
            <a:gd name="adj" fmla="val 10000"/>
          </a:avLst>
        </a:prstGeom>
        <a:solidFill>
          <a:schemeClr val="accent2">
            <a:lumMod val="20000"/>
            <a:lumOff val="80000"/>
            <a:alpha val="90000"/>
          </a:schemeClr>
        </a:solidFill>
        <a:ln w="6350" cap="flat" cmpd="sng" algn="ctr">
          <a:solidFill>
            <a:schemeClr val="accent2">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AU" sz="2000" b="0" i="0" u="none" kern="1200" dirty="0" smtClean="0">
              <a:latin typeface="Arial" panose="020B0604020202020204" pitchFamily="34" charset="0"/>
              <a:cs typeface="Arial" panose="020B0604020202020204" pitchFamily="34" charset="0"/>
            </a:rPr>
            <a:t>Was this a good way to get the message across? </a:t>
          </a:r>
          <a:endParaRPr lang="en-AU" sz="2000" kern="1200" dirty="0">
            <a:latin typeface="Arial" panose="020B0604020202020204" pitchFamily="34" charset="0"/>
            <a:cs typeface="Arial" panose="020B0604020202020204" pitchFamily="34" charset="0"/>
          </a:endParaRPr>
        </a:p>
      </dsp:txBody>
      <dsp:txXfrm>
        <a:off x="739876" y="718684"/>
        <a:ext cx="3978797" cy="562893"/>
      </dsp:txXfrm>
    </dsp:sp>
    <dsp:sp modelId="{CCB831B7-F8B9-4306-A02F-2318B540FC8E}">
      <dsp:nvSpPr>
        <dsp:cNvPr id="0" name=""/>
        <dsp:cNvSpPr/>
      </dsp:nvSpPr>
      <dsp:spPr>
        <a:xfrm flipH="1">
          <a:off x="3687576" y="1951551"/>
          <a:ext cx="148494" cy="35273"/>
        </a:xfrm>
        <a:prstGeom prst="roundRect">
          <a:avLst>
            <a:gd name="adj" fmla="val 10000"/>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n-AU" sz="500" kern="1200" dirty="0"/>
        </a:p>
      </dsp:txBody>
      <dsp:txXfrm>
        <a:off x="3688609" y="1952584"/>
        <a:ext cx="146428" cy="33207"/>
      </dsp:txXfrm>
    </dsp:sp>
    <dsp:sp modelId="{985BCD01-2C75-4281-9646-3F578F905EBA}">
      <dsp:nvSpPr>
        <dsp:cNvPr id="0" name=""/>
        <dsp:cNvSpPr/>
      </dsp:nvSpPr>
      <dsp:spPr>
        <a:xfrm>
          <a:off x="2559687" y="2400570"/>
          <a:ext cx="370517" cy="370517"/>
        </a:xfrm>
        <a:prstGeom prst="triangle">
          <a:avLst/>
        </a:prstGeom>
        <a:solidFill>
          <a:schemeClr val="accent5">
            <a:lumMod val="75000"/>
            <a:alpha val="90000"/>
          </a:schemeClr>
        </a:solidFill>
        <a:ln w="6350" cap="flat" cmpd="sng" algn="ctr">
          <a:solidFill>
            <a:schemeClr val="accent4">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D4F804DA-201E-4C8D-B4EE-AC957B5EB103}">
      <dsp:nvSpPr>
        <dsp:cNvPr id="0" name=""/>
        <dsp:cNvSpPr/>
      </dsp:nvSpPr>
      <dsp:spPr>
        <a:xfrm rot="1484247">
          <a:off x="1626345" y="2229721"/>
          <a:ext cx="2223107" cy="150183"/>
        </a:xfrm>
        <a:prstGeom prst="rect">
          <a:avLst/>
        </a:prstGeom>
        <a:solidFill>
          <a:schemeClr val="accent5">
            <a:lumMod val="75000"/>
            <a:alpha val="90000"/>
          </a:schemeClr>
        </a:solidFill>
        <a:ln w="635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8B802D68-BF62-4959-954A-5C999AB6D600}">
      <dsp:nvSpPr>
        <dsp:cNvPr id="0" name=""/>
        <dsp:cNvSpPr/>
      </dsp:nvSpPr>
      <dsp:spPr>
        <a:xfrm>
          <a:off x="1512991" y="2060230"/>
          <a:ext cx="802942" cy="448301"/>
        </a:xfrm>
        <a:prstGeom prst="roundRect">
          <a:avLst/>
        </a:prstGeom>
        <a:solidFill>
          <a:schemeClr val="accent6">
            <a:lumMod val="60000"/>
            <a:lumOff val="40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AU" sz="2000" b="1" kern="1200" dirty="0" smtClean="0">
              <a:solidFill>
                <a:schemeClr val="tx1"/>
              </a:solidFill>
              <a:latin typeface="Arial" panose="020B0604020202020204" pitchFamily="34" charset="0"/>
              <a:cs typeface="Arial" panose="020B0604020202020204" pitchFamily="34" charset="0"/>
            </a:rPr>
            <a:t>No    0%</a:t>
          </a:r>
          <a:endParaRPr lang="en-AU" sz="2000" b="1" kern="1200" dirty="0">
            <a:solidFill>
              <a:schemeClr val="tx1"/>
            </a:solidFill>
            <a:latin typeface="Arial" panose="020B0604020202020204" pitchFamily="34" charset="0"/>
            <a:cs typeface="Arial" panose="020B0604020202020204" pitchFamily="34" charset="0"/>
          </a:endParaRPr>
        </a:p>
      </dsp:txBody>
      <dsp:txXfrm>
        <a:off x="1534875" y="2082114"/>
        <a:ext cx="759174" cy="404533"/>
      </dsp:txXfrm>
    </dsp:sp>
    <dsp:sp modelId="{3C1B6F42-CFD7-4B5E-908A-40374052350E}">
      <dsp:nvSpPr>
        <dsp:cNvPr id="0" name=""/>
        <dsp:cNvSpPr/>
      </dsp:nvSpPr>
      <dsp:spPr>
        <a:xfrm>
          <a:off x="3095942" y="1512306"/>
          <a:ext cx="1409521" cy="986037"/>
        </a:xfrm>
        <a:prstGeom prst="roundRect">
          <a:avLst/>
        </a:prstGeom>
        <a:solidFill>
          <a:srgbClr val="FFFF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AU" sz="2000" b="1" kern="1200" dirty="0" smtClean="0">
              <a:solidFill>
                <a:schemeClr val="tx1"/>
              </a:solidFill>
              <a:latin typeface="Arial" panose="020B0604020202020204" pitchFamily="34" charset="0"/>
              <a:cs typeface="Arial" panose="020B0604020202020204" pitchFamily="34" charset="0"/>
            </a:rPr>
            <a:t>YES 100%</a:t>
          </a:r>
          <a:endParaRPr lang="en-AU" sz="2000" b="1" kern="1200" dirty="0">
            <a:solidFill>
              <a:schemeClr val="tx1"/>
            </a:solidFill>
            <a:latin typeface="Arial" panose="020B0604020202020204" pitchFamily="34" charset="0"/>
            <a:cs typeface="Arial" panose="020B0604020202020204" pitchFamily="34" charset="0"/>
          </a:endParaRPr>
        </a:p>
      </dsp:txBody>
      <dsp:txXfrm>
        <a:off x="3144076" y="1560440"/>
        <a:ext cx="1313253" cy="889769"/>
      </dsp:txXfrm>
    </dsp:sp>
  </dsp:spTree>
</dsp:drawing>
</file>

<file path=ppt/diagrams/layout1.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2.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0.0233</cdr:x>
      <cdr:y>0.11745</cdr:y>
    </cdr:from>
    <cdr:to>
      <cdr:x>1</cdr:x>
      <cdr:y>0.31254</cdr:y>
    </cdr:to>
    <cdr:sp macro="" textlink="">
      <cdr:nvSpPr>
        <cdr:cNvPr id="2" name="TextBox 26"/>
        <cdr:cNvSpPr txBox="1"/>
      </cdr:nvSpPr>
      <cdr:spPr>
        <a:xfrm xmlns:a="http://schemas.openxmlformats.org/drawingml/2006/main">
          <a:off x="148154" y="471490"/>
          <a:ext cx="6210851" cy="783193"/>
        </a:xfrm>
        <a:prstGeom xmlns:a="http://schemas.openxmlformats.org/drawingml/2006/main" prst="roundRect">
          <a:avLst/>
        </a:prstGeom>
        <a:solidFill xmlns:a="http://schemas.openxmlformats.org/drawingml/2006/main">
          <a:schemeClr val="accent2">
            <a:lumMod val="20000"/>
            <a:lumOff val="80000"/>
          </a:schemeClr>
        </a:solidFill>
      </cdr:spPr>
      <cdr:txBody>
        <a:bodyPr xmlns:a="http://schemas.openxmlformats.org/drawingml/2006/main" wrap="square" rtlCol="0">
          <a:spAutoFit/>
        </a:bodyPr>
        <a:lstStyle xmlns:a="http://schemas.openxmlformats.org/drawingml/2006/main">
          <a:defPPr>
            <a:defRPr lang="en-US"/>
          </a:defPPr>
          <a:lvl1pPr algn="l" rtl="0" eaLnBrk="0" fontAlgn="base" hangingPunct="0">
            <a:spcBef>
              <a:spcPct val="0"/>
            </a:spcBef>
            <a:spcAft>
              <a:spcPct val="0"/>
            </a:spcAft>
            <a:defRPr sz="1965" kern="1200">
              <a:solidFill>
                <a:schemeClr val="tx1"/>
              </a:solidFill>
              <a:latin typeface="Times New Roman" pitchFamily="18" charset="0"/>
              <a:ea typeface="+mn-ea"/>
              <a:cs typeface="+mn-cs"/>
            </a:defRPr>
          </a:lvl1pPr>
          <a:lvl2pPr marL="374310" algn="l" rtl="0" eaLnBrk="0" fontAlgn="base" hangingPunct="0">
            <a:spcBef>
              <a:spcPct val="0"/>
            </a:spcBef>
            <a:spcAft>
              <a:spcPct val="0"/>
            </a:spcAft>
            <a:defRPr sz="1965" kern="1200">
              <a:solidFill>
                <a:schemeClr val="tx1"/>
              </a:solidFill>
              <a:latin typeface="Times New Roman" pitchFamily="18" charset="0"/>
              <a:ea typeface="+mn-ea"/>
              <a:cs typeface="+mn-cs"/>
            </a:defRPr>
          </a:lvl2pPr>
          <a:lvl3pPr marL="748619" algn="l" rtl="0" eaLnBrk="0" fontAlgn="base" hangingPunct="0">
            <a:spcBef>
              <a:spcPct val="0"/>
            </a:spcBef>
            <a:spcAft>
              <a:spcPct val="0"/>
            </a:spcAft>
            <a:defRPr sz="1965" kern="1200">
              <a:solidFill>
                <a:schemeClr val="tx1"/>
              </a:solidFill>
              <a:latin typeface="Times New Roman" pitchFamily="18" charset="0"/>
              <a:ea typeface="+mn-ea"/>
              <a:cs typeface="+mn-cs"/>
            </a:defRPr>
          </a:lvl3pPr>
          <a:lvl4pPr marL="1122929" algn="l" rtl="0" eaLnBrk="0" fontAlgn="base" hangingPunct="0">
            <a:spcBef>
              <a:spcPct val="0"/>
            </a:spcBef>
            <a:spcAft>
              <a:spcPct val="0"/>
            </a:spcAft>
            <a:defRPr sz="1965" kern="1200">
              <a:solidFill>
                <a:schemeClr val="tx1"/>
              </a:solidFill>
              <a:latin typeface="Times New Roman" pitchFamily="18" charset="0"/>
              <a:ea typeface="+mn-ea"/>
              <a:cs typeface="+mn-cs"/>
            </a:defRPr>
          </a:lvl4pPr>
          <a:lvl5pPr marL="1497239" algn="l" rtl="0" eaLnBrk="0" fontAlgn="base" hangingPunct="0">
            <a:spcBef>
              <a:spcPct val="0"/>
            </a:spcBef>
            <a:spcAft>
              <a:spcPct val="0"/>
            </a:spcAft>
            <a:defRPr sz="1965" kern="1200">
              <a:solidFill>
                <a:schemeClr val="tx1"/>
              </a:solidFill>
              <a:latin typeface="Times New Roman" pitchFamily="18" charset="0"/>
              <a:ea typeface="+mn-ea"/>
              <a:cs typeface="+mn-cs"/>
            </a:defRPr>
          </a:lvl5pPr>
          <a:lvl6pPr marL="1871548" algn="l" defTabSz="748619" rtl="0" eaLnBrk="1" latinLnBrk="0" hangingPunct="1">
            <a:defRPr sz="1965" kern="1200">
              <a:solidFill>
                <a:schemeClr val="tx1"/>
              </a:solidFill>
              <a:latin typeface="Times New Roman" pitchFamily="18" charset="0"/>
              <a:ea typeface="+mn-ea"/>
              <a:cs typeface="+mn-cs"/>
            </a:defRPr>
          </a:lvl6pPr>
          <a:lvl7pPr marL="2245858" algn="l" defTabSz="748619" rtl="0" eaLnBrk="1" latinLnBrk="0" hangingPunct="1">
            <a:defRPr sz="1965" kern="1200">
              <a:solidFill>
                <a:schemeClr val="tx1"/>
              </a:solidFill>
              <a:latin typeface="Times New Roman" pitchFamily="18" charset="0"/>
              <a:ea typeface="+mn-ea"/>
              <a:cs typeface="+mn-cs"/>
            </a:defRPr>
          </a:lvl7pPr>
          <a:lvl8pPr marL="2620167" algn="l" defTabSz="748619" rtl="0" eaLnBrk="1" latinLnBrk="0" hangingPunct="1">
            <a:defRPr sz="1965" kern="1200">
              <a:solidFill>
                <a:schemeClr val="tx1"/>
              </a:solidFill>
              <a:latin typeface="Times New Roman" pitchFamily="18" charset="0"/>
              <a:ea typeface="+mn-ea"/>
              <a:cs typeface="+mn-cs"/>
            </a:defRPr>
          </a:lvl8pPr>
          <a:lvl9pPr marL="2994477" algn="l" defTabSz="748619" rtl="0" eaLnBrk="1" latinLnBrk="0" hangingPunct="1">
            <a:defRPr sz="1965" kern="1200">
              <a:solidFill>
                <a:schemeClr val="tx1"/>
              </a:solidFill>
              <a:latin typeface="Times New Roman" pitchFamily="18" charset="0"/>
              <a:ea typeface="+mn-ea"/>
              <a:cs typeface="+mn-cs"/>
            </a:defRPr>
          </a:lvl9pPr>
        </a:lstStyle>
        <a:p xmlns:a="http://schemas.openxmlformats.org/drawingml/2006/main">
          <a:pPr algn="ctr">
            <a:defRPr sz="1862" b="0" i="0" u="none" strike="noStrike" kern="1200" cap="none" spc="20" baseline="0">
              <a:solidFill>
                <a:prstClr val="black"/>
              </a:solidFill>
              <a:latin typeface="+mn-lt"/>
              <a:ea typeface="+mn-ea"/>
              <a:cs typeface="+mn-cs"/>
            </a:defRPr>
          </a:pPr>
          <a:r>
            <a:rPr lang="en-AU" sz="2000" dirty="0">
              <a:latin typeface="Arial" panose="020B0604020202020204" pitchFamily="34" charset="0"/>
              <a:cs typeface="Arial" panose="020B0604020202020204" pitchFamily="34" charset="0"/>
            </a:rPr>
            <a:t>How </a:t>
          </a:r>
          <a:r>
            <a:rPr lang="en-AU" sz="2000" dirty="0" smtClean="0">
              <a:latin typeface="Arial" panose="020B0604020202020204" pitchFamily="34" charset="0"/>
              <a:cs typeface="Arial" panose="020B0604020202020204" pitchFamily="34" charset="0"/>
            </a:rPr>
            <a:t>likely </a:t>
          </a:r>
          <a:r>
            <a:rPr lang="en-AU" sz="2000" dirty="0">
              <a:latin typeface="Arial" panose="020B0604020202020204" pitchFamily="34" charset="0"/>
              <a:cs typeface="Arial" panose="020B0604020202020204" pitchFamily="34" charset="0"/>
            </a:rPr>
            <a:t>are you to make a change that will help prevent you from falling?</a:t>
          </a:r>
        </a:p>
      </cdr:txBody>
    </cdr:sp>
  </cdr:relSizeAnchor>
</c:userShapes>
</file>

<file path=ppt/drawings/drawing2.xml><?xml version="1.0" encoding="utf-8"?>
<c:userShapes xmlns:c="http://schemas.openxmlformats.org/drawingml/2006/chart">
  <cdr:relSizeAnchor xmlns:cdr="http://schemas.openxmlformats.org/drawingml/2006/chartDrawing">
    <cdr:from>
      <cdr:x>0</cdr:x>
      <cdr:y>0</cdr:y>
    </cdr:from>
    <cdr:to>
      <cdr:x>0.9767</cdr:x>
      <cdr:y>0.32685</cdr:y>
    </cdr:to>
    <cdr:sp macro="" textlink="">
      <cdr:nvSpPr>
        <cdr:cNvPr id="2" name="TextBox 26"/>
        <cdr:cNvSpPr txBox="1"/>
      </cdr:nvSpPr>
      <cdr:spPr>
        <a:xfrm xmlns:a="http://schemas.openxmlformats.org/drawingml/2006/main">
          <a:off x="-2950915" y="-12290034"/>
          <a:ext cx="9887456" cy="2553891"/>
        </a:xfrm>
        <a:prstGeom xmlns:a="http://schemas.openxmlformats.org/drawingml/2006/main" prst="roundRect">
          <a:avLst/>
        </a:prstGeom>
        <a:solidFill xmlns:a="http://schemas.openxmlformats.org/drawingml/2006/main">
          <a:schemeClr val="accent2">
            <a:lumMod val="20000"/>
            <a:lumOff val="80000"/>
          </a:schemeClr>
        </a:solidFill>
      </cdr:spPr>
      <cdr:txBody>
        <a:bodyPr xmlns:a="http://schemas.openxmlformats.org/drawingml/2006/main" wrap="square" rtlCol="0">
          <a:spAutoFit/>
        </a:bodyPr>
        <a:lstStyle xmlns:a="http://schemas.openxmlformats.org/drawingml/2006/main">
          <a:defPPr>
            <a:defRPr lang="en-US"/>
          </a:defPPr>
          <a:lvl1pPr algn="l" rtl="0" eaLnBrk="0" fontAlgn="base" hangingPunct="0">
            <a:spcBef>
              <a:spcPct val="0"/>
            </a:spcBef>
            <a:spcAft>
              <a:spcPct val="0"/>
            </a:spcAft>
            <a:defRPr sz="1965" kern="1200">
              <a:solidFill>
                <a:schemeClr val="tx1"/>
              </a:solidFill>
              <a:latin typeface="Times New Roman" pitchFamily="18" charset="0"/>
              <a:ea typeface="+mn-ea"/>
              <a:cs typeface="+mn-cs"/>
            </a:defRPr>
          </a:lvl1pPr>
          <a:lvl2pPr marL="374310" algn="l" rtl="0" eaLnBrk="0" fontAlgn="base" hangingPunct="0">
            <a:spcBef>
              <a:spcPct val="0"/>
            </a:spcBef>
            <a:spcAft>
              <a:spcPct val="0"/>
            </a:spcAft>
            <a:defRPr sz="1965" kern="1200">
              <a:solidFill>
                <a:schemeClr val="tx1"/>
              </a:solidFill>
              <a:latin typeface="Times New Roman" pitchFamily="18" charset="0"/>
              <a:ea typeface="+mn-ea"/>
              <a:cs typeface="+mn-cs"/>
            </a:defRPr>
          </a:lvl2pPr>
          <a:lvl3pPr marL="748619" algn="l" rtl="0" eaLnBrk="0" fontAlgn="base" hangingPunct="0">
            <a:spcBef>
              <a:spcPct val="0"/>
            </a:spcBef>
            <a:spcAft>
              <a:spcPct val="0"/>
            </a:spcAft>
            <a:defRPr sz="1965" kern="1200">
              <a:solidFill>
                <a:schemeClr val="tx1"/>
              </a:solidFill>
              <a:latin typeface="Times New Roman" pitchFamily="18" charset="0"/>
              <a:ea typeface="+mn-ea"/>
              <a:cs typeface="+mn-cs"/>
            </a:defRPr>
          </a:lvl3pPr>
          <a:lvl4pPr marL="1122929" algn="l" rtl="0" eaLnBrk="0" fontAlgn="base" hangingPunct="0">
            <a:spcBef>
              <a:spcPct val="0"/>
            </a:spcBef>
            <a:spcAft>
              <a:spcPct val="0"/>
            </a:spcAft>
            <a:defRPr sz="1965" kern="1200">
              <a:solidFill>
                <a:schemeClr val="tx1"/>
              </a:solidFill>
              <a:latin typeface="Times New Roman" pitchFamily="18" charset="0"/>
              <a:ea typeface="+mn-ea"/>
              <a:cs typeface="+mn-cs"/>
            </a:defRPr>
          </a:lvl4pPr>
          <a:lvl5pPr marL="1497239" algn="l" rtl="0" eaLnBrk="0" fontAlgn="base" hangingPunct="0">
            <a:spcBef>
              <a:spcPct val="0"/>
            </a:spcBef>
            <a:spcAft>
              <a:spcPct val="0"/>
            </a:spcAft>
            <a:defRPr sz="1965" kern="1200">
              <a:solidFill>
                <a:schemeClr val="tx1"/>
              </a:solidFill>
              <a:latin typeface="Times New Roman" pitchFamily="18" charset="0"/>
              <a:ea typeface="+mn-ea"/>
              <a:cs typeface="+mn-cs"/>
            </a:defRPr>
          </a:lvl5pPr>
          <a:lvl6pPr marL="1871548" algn="l" defTabSz="748619" rtl="0" eaLnBrk="1" latinLnBrk="0" hangingPunct="1">
            <a:defRPr sz="1965" kern="1200">
              <a:solidFill>
                <a:schemeClr val="tx1"/>
              </a:solidFill>
              <a:latin typeface="Times New Roman" pitchFamily="18" charset="0"/>
              <a:ea typeface="+mn-ea"/>
              <a:cs typeface="+mn-cs"/>
            </a:defRPr>
          </a:lvl6pPr>
          <a:lvl7pPr marL="2245858" algn="l" defTabSz="748619" rtl="0" eaLnBrk="1" latinLnBrk="0" hangingPunct="1">
            <a:defRPr sz="1965" kern="1200">
              <a:solidFill>
                <a:schemeClr val="tx1"/>
              </a:solidFill>
              <a:latin typeface="Times New Roman" pitchFamily="18" charset="0"/>
              <a:ea typeface="+mn-ea"/>
              <a:cs typeface="+mn-cs"/>
            </a:defRPr>
          </a:lvl7pPr>
          <a:lvl8pPr marL="2620167" algn="l" defTabSz="748619" rtl="0" eaLnBrk="1" latinLnBrk="0" hangingPunct="1">
            <a:defRPr sz="1965" kern="1200">
              <a:solidFill>
                <a:schemeClr val="tx1"/>
              </a:solidFill>
              <a:latin typeface="Times New Roman" pitchFamily="18" charset="0"/>
              <a:ea typeface="+mn-ea"/>
              <a:cs typeface="+mn-cs"/>
            </a:defRPr>
          </a:lvl8pPr>
          <a:lvl9pPr marL="2994477" algn="l" defTabSz="748619" rtl="0" eaLnBrk="1" latinLnBrk="0" hangingPunct="1">
            <a:defRPr sz="1965" kern="1200">
              <a:solidFill>
                <a:schemeClr val="tx1"/>
              </a:solidFill>
              <a:latin typeface="Times New Roman" pitchFamily="18" charset="0"/>
              <a:ea typeface="+mn-ea"/>
              <a:cs typeface="+mn-cs"/>
            </a:defRPr>
          </a:lvl9pPr>
        </a:lstStyle>
        <a:p xmlns:a="http://schemas.openxmlformats.org/drawingml/2006/main">
          <a:pPr algn="ctr">
            <a:defRPr sz="1862" b="0" i="0" u="none" strike="noStrike" kern="1200" cap="none" spc="20" baseline="0">
              <a:solidFill>
                <a:prstClr val="black"/>
              </a:solidFill>
              <a:latin typeface="+mn-lt"/>
              <a:ea typeface="+mn-ea"/>
              <a:cs typeface="+mn-cs"/>
            </a:defRPr>
          </a:pPr>
          <a:r>
            <a:rPr lang="en-AU" sz="4800" dirty="0">
              <a:latin typeface="Arial" panose="020B0604020202020204" pitchFamily="34" charset="0"/>
              <a:cs typeface="Arial" panose="020B0604020202020204" pitchFamily="34" charset="0"/>
            </a:rPr>
            <a:t>How </a:t>
          </a:r>
          <a:r>
            <a:rPr lang="en-AU" sz="4800" dirty="0" smtClean="0">
              <a:latin typeface="Arial" panose="020B0604020202020204" pitchFamily="34" charset="0"/>
              <a:cs typeface="Arial" panose="020B0604020202020204" pitchFamily="34" charset="0"/>
            </a:rPr>
            <a:t>likely </a:t>
          </a:r>
          <a:r>
            <a:rPr lang="en-AU" sz="4800" dirty="0">
              <a:latin typeface="Arial" panose="020B0604020202020204" pitchFamily="34" charset="0"/>
              <a:cs typeface="Arial" panose="020B0604020202020204" pitchFamily="34" charset="0"/>
            </a:rPr>
            <a:t>are you to make a change that will help prevent you from falling?</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2"/>
            <a:ext cx="2880358" cy="520635"/>
          </a:xfrm>
          <a:prstGeom prst="rect">
            <a:avLst/>
          </a:prstGeom>
          <a:noFill/>
          <a:ln w="9525">
            <a:noFill/>
            <a:miter lim="800000"/>
            <a:headEnd/>
            <a:tailEnd/>
          </a:ln>
          <a:effectLst/>
        </p:spPr>
        <p:txBody>
          <a:bodyPr vert="horz" wrap="square" lIns="88291" tIns="44147" rIns="88291" bIns="44147" numCol="1" anchor="t" anchorCtr="0" compatLnSpc="1">
            <a:prstTxWarp prst="textNoShape">
              <a:avLst/>
            </a:prstTxWarp>
          </a:bodyPr>
          <a:lstStyle>
            <a:lvl1pPr defTabSz="884138">
              <a:defRPr sz="1200" smtClean="0"/>
            </a:lvl1pPr>
          </a:lstStyle>
          <a:p>
            <a:pPr>
              <a:defRPr/>
            </a:pPr>
            <a:endParaRPr lang="en-AU"/>
          </a:p>
        </p:txBody>
      </p:sp>
      <p:sp>
        <p:nvSpPr>
          <p:cNvPr id="4099" name="Rectangle 3"/>
          <p:cNvSpPr>
            <a:spLocks noGrp="1" noChangeArrowheads="1"/>
          </p:cNvSpPr>
          <p:nvPr>
            <p:ph type="dt" sz="quarter" idx="1"/>
          </p:nvPr>
        </p:nvSpPr>
        <p:spPr bwMode="auto">
          <a:xfrm>
            <a:off x="3744170" y="2"/>
            <a:ext cx="2951059" cy="520635"/>
          </a:xfrm>
          <a:prstGeom prst="rect">
            <a:avLst/>
          </a:prstGeom>
          <a:noFill/>
          <a:ln w="9525">
            <a:noFill/>
            <a:miter lim="800000"/>
            <a:headEnd/>
            <a:tailEnd/>
          </a:ln>
          <a:effectLst/>
        </p:spPr>
        <p:txBody>
          <a:bodyPr vert="horz" wrap="square" lIns="88291" tIns="44147" rIns="88291" bIns="44147" numCol="1" anchor="t" anchorCtr="0" compatLnSpc="1">
            <a:prstTxWarp prst="textNoShape">
              <a:avLst/>
            </a:prstTxWarp>
          </a:bodyPr>
          <a:lstStyle>
            <a:lvl1pPr algn="r" defTabSz="884138">
              <a:defRPr sz="1200" smtClean="0"/>
            </a:lvl1pPr>
          </a:lstStyle>
          <a:p>
            <a:pPr>
              <a:defRPr/>
            </a:pPr>
            <a:endParaRPr lang="en-AU"/>
          </a:p>
        </p:txBody>
      </p:sp>
      <p:sp>
        <p:nvSpPr>
          <p:cNvPr id="4100" name="Rectangle 4"/>
          <p:cNvSpPr>
            <a:spLocks noGrp="1" noChangeArrowheads="1"/>
          </p:cNvSpPr>
          <p:nvPr>
            <p:ph type="ftr" sz="quarter" idx="2"/>
          </p:nvPr>
        </p:nvSpPr>
        <p:spPr bwMode="auto">
          <a:xfrm>
            <a:off x="0" y="9432768"/>
            <a:ext cx="2880358" cy="519061"/>
          </a:xfrm>
          <a:prstGeom prst="rect">
            <a:avLst/>
          </a:prstGeom>
          <a:noFill/>
          <a:ln w="9525">
            <a:noFill/>
            <a:miter lim="800000"/>
            <a:headEnd/>
            <a:tailEnd/>
          </a:ln>
          <a:effectLst/>
        </p:spPr>
        <p:txBody>
          <a:bodyPr vert="horz" wrap="square" lIns="88291" tIns="44147" rIns="88291" bIns="44147" numCol="1" anchor="b" anchorCtr="0" compatLnSpc="1">
            <a:prstTxWarp prst="textNoShape">
              <a:avLst/>
            </a:prstTxWarp>
          </a:bodyPr>
          <a:lstStyle>
            <a:lvl1pPr defTabSz="884138">
              <a:defRPr sz="1200" smtClean="0"/>
            </a:lvl1pPr>
          </a:lstStyle>
          <a:p>
            <a:pPr>
              <a:defRPr/>
            </a:pPr>
            <a:endParaRPr lang="en-AU"/>
          </a:p>
        </p:txBody>
      </p:sp>
      <p:sp>
        <p:nvSpPr>
          <p:cNvPr id="4101" name="Rectangle 5"/>
          <p:cNvSpPr>
            <a:spLocks noGrp="1" noChangeArrowheads="1"/>
          </p:cNvSpPr>
          <p:nvPr>
            <p:ph type="sldNum" sz="quarter" idx="3"/>
          </p:nvPr>
        </p:nvSpPr>
        <p:spPr bwMode="auto">
          <a:xfrm>
            <a:off x="3744170" y="9432768"/>
            <a:ext cx="2951059" cy="519061"/>
          </a:xfrm>
          <a:prstGeom prst="rect">
            <a:avLst/>
          </a:prstGeom>
          <a:noFill/>
          <a:ln w="9525">
            <a:noFill/>
            <a:miter lim="800000"/>
            <a:headEnd/>
            <a:tailEnd/>
          </a:ln>
          <a:effectLst/>
        </p:spPr>
        <p:txBody>
          <a:bodyPr vert="horz" wrap="square" lIns="88291" tIns="44147" rIns="88291" bIns="44147" numCol="1" anchor="b" anchorCtr="0" compatLnSpc="1">
            <a:prstTxWarp prst="textNoShape">
              <a:avLst/>
            </a:prstTxWarp>
          </a:bodyPr>
          <a:lstStyle>
            <a:lvl1pPr algn="r" defTabSz="884138">
              <a:defRPr sz="1200" smtClean="0"/>
            </a:lvl1pPr>
          </a:lstStyle>
          <a:p>
            <a:pPr>
              <a:defRPr/>
            </a:pPr>
            <a:fld id="{5A551B8C-5209-4294-A202-678863CF0A41}" type="slidenum">
              <a:rPr lang="en-AU"/>
              <a:pPr>
                <a:defRPr/>
              </a:pPr>
              <a:t>‹#›</a:t>
            </a:fld>
            <a:endParaRPr lang="en-AU"/>
          </a:p>
        </p:txBody>
      </p:sp>
    </p:spTree>
    <p:extLst>
      <p:ext uri="{BB962C8B-B14F-4D97-AF65-F5344CB8AC3E}">
        <p14:creationId xmlns:p14="http://schemas.microsoft.com/office/powerpoint/2010/main" val="39489921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2"/>
            <a:ext cx="2880358" cy="520635"/>
          </a:xfrm>
          <a:prstGeom prst="rect">
            <a:avLst/>
          </a:prstGeom>
          <a:noFill/>
          <a:ln w="9525">
            <a:noFill/>
            <a:miter lim="800000"/>
            <a:headEnd/>
            <a:tailEnd/>
          </a:ln>
          <a:effectLst/>
        </p:spPr>
        <p:txBody>
          <a:bodyPr vert="horz" wrap="square" lIns="88291" tIns="44147" rIns="88291" bIns="44147" numCol="1" anchor="t" anchorCtr="0" compatLnSpc="1">
            <a:prstTxWarp prst="textNoShape">
              <a:avLst/>
            </a:prstTxWarp>
          </a:bodyPr>
          <a:lstStyle>
            <a:lvl1pPr defTabSz="884138">
              <a:defRPr sz="1200" smtClean="0"/>
            </a:lvl1pPr>
          </a:lstStyle>
          <a:p>
            <a:pPr>
              <a:defRPr/>
            </a:pPr>
            <a:endParaRPr lang="en-AU"/>
          </a:p>
        </p:txBody>
      </p:sp>
      <p:sp>
        <p:nvSpPr>
          <p:cNvPr id="3075" name="Rectangle 3"/>
          <p:cNvSpPr>
            <a:spLocks noGrp="1" noChangeArrowheads="1"/>
          </p:cNvSpPr>
          <p:nvPr>
            <p:ph type="dt" idx="1"/>
          </p:nvPr>
        </p:nvSpPr>
        <p:spPr bwMode="auto">
          <a:xfrm>
            <a:off x="3744170" y="2"/>
            <a:ext cx="2951059" cy="520635"/>
          </a:xfrm>
          <a:prstGeom prst="rect">
            <a:avLst/>
          </a:prstGeom>
          <a:noFill/>
          <a:ln w="9525">
            <a:noFill/>
            <a:miter lim="800000"/>
            <a:headEnd/>
            <a:tailEnd/>
          </a:ln>
          <a:effectLst/>
        </p:spPr>
        <p:txBody>
          <a:bodyPr vert="horz" wrap="square" lIns="88291" tIns="44147" rIns="88291" bIns="44147" numCol="1" anchor="t" anchorCtr="0" compatLnSpc="1">
            <a:prstTxWarp prst="textNoShape">
              <a:avLst/>
            </a:prstTxWarp>
          </a:bodyPr>
          <a:lstStyle>
            <a:lvl1pPr algn="r" defTabSz="884138">
              <a:defRPr sz="1200" smtClean="0"/>
            </a:lvl1pPr>
          </a:lstStyle>
          <a:p>
            <a:pPr>
              <a:defRPr/>
            </a:pPr>
            <a:endParaRPr lang="en-AU"/>
          </a:p>
        </p:txBody>
      </p:sp>
      <p:sp>
        <p:nvSpPr>
          <p:cNvPr id="3076" name="Rectangle 4"/>
          <p:cNvSpPr>
            <a:spLocks noGrp="1" noRot="1" noChangeAspect="1" noChangeArrowheads="1" noTextEdit="1"/>
          </p:cNvSpPr>
          <p:nvPr>
            <p:ph type="sldImg" idx="2"/>
          </p:nvPr>
        </p:nvSpPr>
        <p:spPr bwMode="auto">
          <a:xfrm>
            <a:off x="2009775" y="742950"/>
            <a:ext cx="2598738" cy="37131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863800" y="4753349"/>
            <a:ext cx="4895378" cy="4456062"/>
          </a:xfrm>
          <a:prstGeom prst="rect">
            <a:avLst/>
          </a:prstGeom>
          <a:noFill/>
          <a:ln w="9525">
            <a:noFill/>
            <a:miter lim="800000"/>
            <a:headEnd/>
            <a:tailEnd/>
          </a:ln>
          <a:effectLst/>
        </p:spPr>
        <p:txBody>
          <a:bodyPr vert="horz" wrap="square" lIns="88291" tIns="44147" rIns="88291" bIns="44147" numCol="1" anchor="t" anchorCtr="0" compatLnSpc="1">
            <a:prstTxWarp prst="textNoShape">
              <a:avLst/>
            </a:prstTxWarp>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p>
        </p:txBody>
      </p:sp>
      <p:sp>
        <p:nvSpPr>
          <p:cNvPr id="3078" name="Rectangle 6"/>
          <p:cNvSpPr>
            <a:spLocks noGrp="1" noChangeArrowheads="1"/>
          </p:cNvSpPr>
          <p:nvPr>
            <p:ph type="ftr" sz="quarter" idx="4"/>
          </p:nvPr>
        </p:nvSpPr>
        <p:spPr bwMode="auto">
          <a:xfrm>
            <a:off x="0" y="9432768"/>
            <a:ext cx="2880358" cy="519061"/>
          </a:xfrm>
          <a:prstGeom prst="rect">
            <a:avLst/>
          </a:prstGeom>
          <a:noFill/>
          <a:ln w="9525">
            <a:noFill/>
            <a:miter lim="800000"/>
            <a:headEnd/>
            <a:tailEnd/>
          </a:ln>
          <a:effectLst/>
        </p:spPr>
        <p:txBody>
          <a:bodyPr vert="horz" wrap="square" lIns="88291" tIns="44147" rIns="88291" bIns="44147" numCol="1" anchor="b" anchorCtr="0" compatLnSpc="1">
            <a:prstTxWarp prst="textNoShape">
              <a:avLst/>
            </a:prstTxWarp>
          </a:bodyPr>
          <a:lstStyle>
            <a:lvl1pPr defTabSz="884138">
              <a:defRPr sz="1200" smtClean="0"/>
            </a:lvl1pPr>
          </a:lstStyle>
          <a:p>
            <a:pPr>
              <a:defRPr/>
            </a:pPr>
            <a:endParaRPr lang="en-AU"/>
          </a:p>
        </p:txBody>
      </p:sp>
      <p:sp>
        <p:nvSpPr>
          <p:cNvPr id="3079" name="Rectangle 7"/>
          <p:cNvSpPr>
            <a:spLocks noGrp="1" noChangeArrowheads="1"/>
          </p:cNvSpPr>
          <p:nvPr>
            <p:ph type="sldNum" sz="quarter" idx="5"/>
          </p:nvPr>
        </p:nvSpPr>
        <p:spPr bwMode="auto">
          <a:xfrm>
            <a:off x="3744170" y="9432768"/>
            <a:ext cx="2951059" cy="519061"/>
          </a:xfrm>
          <a:prstGeom prst="rect">
            <a:avLst/>
          </a:prstGeom>
          <a:noFill/>
          <a:ln w="9525">
            <a:noFill/>
            <a:miter lim="800000"/>
            <a:headEnd/>
            <a:tailEnd/>
          </a:ln>
          <a:effectLst/>
        </p:spPr>
        <p:txBody>
          <a:bodyPr vert="horz" wrap="square" lIns="88291" tIns="44147" rIns="88291" bIns="44147" numCol="1" anchor="b" anchorCtr="0" compatLnSpc="1">
            <a:prstTxWarp prst="textNoShape">
              <a:avLst/>
            </a:prstTxWarp>
          </a:bodyPr>
          <a:lstStyle>
            <a:lvl1pPr algn="r" defTabSz="884138">
              <a:defRPr sz="1200" smtClean="0"/>
            </a:lvl1pPr>
          </a:lstStyle>
          <a:p>
            <a:pPr>
              <a:defRPr/>
            </a:pPr>
            <a:fld id="{45AFD936-C1C2-43A5-87C5-88D054C23D1A}" type="slidenum">
              <a:rPr lang="en-AU"/>
              <a:pPr>
                <a:defRPr/>
              </a:pPr>
              <a:t>‹#›</a:t>
            </a:fld>
            <a:endParaRPr lang="en-AU"/>
          </a:p>
        </p:txBody>
      </p:sp>
    </p:spTree>
    <p:extLst>
      <p:ext uri="{BB962C8B-B14F-4D97-AF65-F5344CB8AC3E}">
        <p14:creationId xmlns:p14="http://schemas.microsoft.com/office/powerpoint/2010/main" val="18714008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82" kern="1200">
        <a:solidFill>
          <a:schemeClr val="tx1"/>
        </a:solidFill>
        <a:latin typeface="Times New Roman" pitchFamily="18" charset="0"/>
        <a:ea typeface="+mn-ea"/>
        <a:cs typeface="+mn-cs"/>
      </a:defRPr>
    </a:lvl1pPr>
    <a:lvl2pPr marL="374310" algn="l" rtl="0" eaLnBrk="0" fontAlgn="base" hangingPunct="0">
      <a:spcBef>
        <a:spcPct val="30000"/>
      </a:spcBef>
      <a:spcAft>
        <a:spcPct val="0"/>
      </a:spcAft>
      <a:defRPr sz="982" kern="1200">
        <a:solidFill>
          <a:schemeClr val="tx1"/>
        </a:solidFill>
        <a:latin typeface="Times New Roman" pitchFamily="18" charset="0"/>
        <a:ea typeface="+mn-ea"/>
        <a:cs typeface="+mn-cs"/>
      </a:defRPr>
    </a:lvl2pPr>
    <a:lvl3pPr marL="748619" algn="l" rtl="0" eaLnBrk="0" fontAlgn="base" hangingPunct="0">
      <a:spcBef>
        <a:spcPct val="30000"/>
      </a:spcBef>
      <a:spcAft>
        <a:spcPct val="0"/>
      </a:spcAft>
      <a:defRPr sz="982" kern="1200">
        <a:solidFill>
          <a:schemeClr val="tx1"/>
        </a:solidFill>
        <a:latin typeface="Times New Roman" pitchFamily="18" charset="0"/>
        <a:ea typeface="+mn-ea"/>
        <a:cs typeface="+mn-cs"/>
      </a:defRPr>
    </a:lvl3pPr>
    <a:lvl4pPr marL="1122929" algn="l" rtl="0" eaLnBrk="0" fontAlgn="base" hangingPunct="0">
      <a:spcBef>
        <a:spcPct val="30000"/>
      </a:spcBef>
      <a:spcAft>
        <a:spcPct val="0"/>
      </a:spcAft>
      <a:defRPr sz="982" kern="1200">
        <a:solidFill>
          <a:schemeClr val="tx1"/>
        </a:solidFill>
        <a:latin typeface="Times New Roman" pitchFamily="18" charset="0"/>
        <a:ea typeface="+mn-ea"/>
        <a:cs typeface="+mn-cs"/>
      </a:defRPr>
    </a:lvl4pPr>
    <a:lvl5pPr marL="1497239" algn="l" rtl="0" eaLnBrk="0" fontAlgn="base" hangingPunct="0">
      <a:spcBef>
        <a:spcPct val="30000"/>
      </a:spcBef>
      <a:spcAft>
        <a:spcPct val="0"/>
      </a:spcAft>
      <a:defRPr sz="982" kern="1200">
        <a:solidFill>
          <a:schemeClr val="tx1"/>
        </a:solidFill>
        <a:latin typeface="Times New Roman" pitchFamily="18" charset="0"/>
        <a:ea typeface="+mn-ea"/>
        <a:cs typeface="+mn-cs"/>
      </a:defRPr>
    </a:lvl5pPr>
    <a:lvl6pPr marL="1871548" algn="l" defTabSz="748619" rtl="0" eaLnBrk="1" latinLnBrk="0" hangingPunct="1">
      <a:defRPr sz="982" kern="1200">
        <a:solidFill>
          <a:schemeClr val="tx1"/>
        </a:solidFill>
        <a:latin typeface="+mn-lt"/>
        <a:ea typeface="+mn-ea"/>
        <a:cs typeface="+mn-cs"/>
      </a:defRPr>
    </a:lvl6pPr>
    <a:lvl7pPr marL="2245858" algn="l" defTabSz="748619" rtl="0" eaLnBrk="1" latinLnBrk="0" hangingPunct="1">
      <a:defRPr sz="982" kern="1200">
        <a:solidFill>
          <a:schemeClr val="tx1"/>
        </a:solidFill>
        <a:latin typeface="+mn-lt"/>
        <a:ea typeface="+mn-ea"/>
        <a:cs typeface="+mn-cs"/>
      </a:defRPr>
    </a:lvl7pPr>
    <a:lvl8pPr marL="2620167" algn="l" defTabSz="748619" rtl="0" eaLnBrk="1" latinLnBrk="0" hangingPunct="1">
      <a:defRPr sz="982" kern="1200">
        <a:solidFill>
          <a:schemeClr val="tx1"/>
        </a:solidFill>
        <a:latin typeface="+mn-lt"/>
        <a:ea typeface="+mn-ea"/>
        <a:cs typeface="+mn-cs"/>
      </a:defRPr>
    </a:lvl8pPr>
    <a:lvl9pPr marL="2994477" algn="l" defTabSz="748619" rtl="0" eaLnBrk="1" latinLnBrk="0" hangingPunct="1">
      <a:defRPr sz="982"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09775" y="742950"/>
            <a:ext cx="2598738" cy="3713163"/>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45AFD936-C1C2-43A5-87C5-88D054C23D1A}" type="slidenum">
              <a:rPr lang="en-AU" smtClean="0"/>
              <a:pPr>
                <a:defRPr/>
              </a:pPr>
              <a:t>2</a:t>
            </a:fld>
            <a:endParaRPr lang="en-AU"/>
          </a:p>
        </p:txBody>
      </p:sp>
    </p:spTree>
    <p:extLst>
      <p:ext uri="{BB962C8B-B14F-4D97-AF65-F5344CB8AC3E}">
        <p14:creationId xmlns:p14="http://schemas.microsoft.com/office/powerpoint/2010/main" val="2569462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7C017EA-DBC7-4D95-BFA3-63C68D7ACEC5}" type="slidenum">
              <a:rPr lang="en-AU" smtClean="0">
                <a:solidFill>
                  <a:prstClr val="black"/>
                </a:solidFill>
              </a:rPr>
              <a:pPr/>
              <a:t>9</a:t>
            </a:fld>
            <a:endParaRPr lang="en-AU">
              <a:solidFill>
                <a:prstClr val="black"/>
              </a:solidFill>
            </a:endParaRPr>
          </a:p>
        </p:txBody>
      </p:sp>
    </p:spTree>
    <p:extLst>
      <p:ext uri="{BB962C8B-B14F-4D97-AF65-F5344CB8AC3E}">
        <p14:creationId xmlns:p14="http://schemas.microsoft.com/office/powerpoint/2010/main" val="589816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89998" y="5891626"/>
            <a:ext cx="21419979" cy="12533242"/>
          </a:xfrm>
        </p:spPr>
        <p:txBody>
          <a:bodyPr anchor="b"/>
          <a:lstStyle>
            <a:lvl1pPr algn="ctr">
              <a:defRPr sz="16535"/>
            </a:lvl1pPr>
          </a:lstStyle>
          <a:p>
            <a:r>
              <a:rPr lang="en-US" smtClean="0"/>
              <a:t>Click to edit Master title style</a:t>
            </a:r>
            <a:endParaRPr lang="en-US" dirty="0"/>
          </a:p>
        </p:txBody>
      </p:sp>
      <p:sp>
        <p:nvSpPr>
          <p:cNvPr id="3" name="Subtitle 2"/>
          <p:cNvSpPr>
            <a:spLocks noGrp="1"/>
          </p:cNvSpPr>
          <p:nvPr>
            <p:ph type="subTitle" idx="1"/>
          </p:nvPr>
        </p:nvSpPr>
        <p:spPr>
          <a:xfrm>
            <a:off x="3149997" y="18908198"/>
            <a:ext cx="18899981" cy="8691601"/>
          </a:xfrm>
        </p:spPr>
        <p:txBody>
          <a:bodyPr/>
          <a:lstStyle>
            <a:lvl1pPr marL="0" indent="0" algn="ctr">
              <a:buNone/>
              <a:defRPr sz="6614"/>
            </a:lvl1pPr>
            <a:lvl2pPr marL="1259997" indent="0" algn="ctr">
              <a:buNone/>
              <a:defRPr sz="5512"/>
            </a:lvl2pPr>
            <a:lvl3pPr marL="2519995" indent="0" algn="ctr">
              <a:buNone/>
              <a:defRPr sz="4961"/>
            </a:lvl3pPr>
            <a:lvl4pPr marL="3779992" indent="0" algn="ctr">
              <a:buNone/>
              <a:defRPr sz="4409"/>
            </a:lvl4pPr>
            <a:lvl5pPr marL="5039990" indent="0" algn="ctr">
              <a:buNone/>
              <a:defRPr sz="4409"/>
            </a:lvl5pPr>
            <a:lvl6pPr marL="6299987" indent="0" algn="ctr">
              <a:buNone/>
              <a:defRPr sz="4409"/>
            </a:lvl6pPr>
            <a:lvl7pPr marL="7559985" indent="0" algn="ctr">
              <a:buNone/>
              <a:defRPr sz="4409"/>
            </a:lvl7pPr>
            <a:lvl8pPr marL="8819982" indent="0" algn="ctr">
              <a:buNone/>
              <a:defRPr sz="4409"/>
            </a:lvl8pPr>
            <a:lvl9pPr marL="10079980" indent="0" algn="ctr">
              <a:buNone/>
              <a:defRPr sz="4409"/>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806C-2D71-4946-809F-1BA5B3F949D4}" type="slidenum">
              <a:rPr lang="en-US" smtClean="0"/>
              <a:pPr/>
              <a:t>‹#›</a:t>
            </a:fld>
            <a:endParaRPr lang="en-US"/>
          </a:p>
        </p:txBody>
      </p:sp>
    </p:spTree>
    <p:extLst>
      <p:ext uri="{BB962C8B-B14F-4D97-AF65-F5344CB8AC3E}">
        <p14:creationId xmlns:p14="http://schemas.microsoft.com/office/powerpoint/2010/main" val="1031208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3E4A9B-B80E-41CB-8DE8-9EE7D227642F}" type="slidenum">
              <a:rPr lang="en-US" smtClean="0"/>
              <a:pPr/>
              <a:t>‹#›</a:t>
            </a:fld>
            <a:endParaRPr lang="en-US"/>
          </a:p>
        </p:txBody>
      </p:sp>
    </p:spTree>
    <p:extLst>
      <p:ext uri="{BB962C8B-B14F-4D97-AF65-F5344CB8AC3E}">
        <p14:creationId xmlns:p14="http://schemas.microsoft.com/office/powerpoint/2010/main" val="2435172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8033733" y="1916653"/>
            <a:ext cx="5433745" cy="3050811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732500" y="1916653"/>
            <a:ext cx="15986234" cy="3050811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15648E-6CB0-4A04-B703-D06F2A1C8386}" type="slidenum">
              <a:rPr lang="en-US" smtClean="0"/>
              <a:pPr/>
              <a:t>‹#›</a:t>
            </a:fld>
            <a:endParaRPr lang="en-US"/>
          </a:p>
        </p:txBody>
      </p:sp>
    </p:spTree>
    <p:extLst>
      <p:ext uri="{BB962C8B-B14F-4D97-AF65-F5344CB8AC3E}">
        <p14:creationId xmlns:p14="http://schemas.microsoft.com/office/powerpoint/2010/main" val="32538290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503997" y="959988"/>
            <a:ext cx="24191976" cy="34079752"/>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294248" y="4631861"/>
            <a:ext cx="20600980" cy="15359888"/>
          </a:xfrm>
        </p:spPr>
        <p:txBody>
          <a:bodyPr anchor="b">
            <a:normAutofit/>
          </a:bodyPr>
          <a:lstStyle>
            <a:lvl1pPr algn="ctr">
              <a:lnSpc>
                <a:spcPct val="85000"/>
              </a:lnSpc>
              <a:defRPr sz="16535"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33477" y="20312900"/>
            <a:ext cx="18122527" cy="7286902"/>
          </a:xfrm>
        </p:spPr>
        <p:txBody>
          <a:bodyPr>
            <a:normAutofit/>
          </a:bodyPr>
          <a:lstStyle>
            <a:lvl1pPr marL="0" indent="0" algn="ctr">
              <a:spcBef>
                <a:spcPts val="2756"/>
              </a:spcBef>
              <a:buNone/>
              <a:defRPr sz="4961">
                <a:solidFill>
                  <a:srgbClr val="FFFFFF"/>
                </a:solidFill>
              </a:defRPr>
            </a:lvl1pPr>
            <a:lvl2pPr marL="944998" indent="0" algn="ctr">
              <a:buNone/>
              <a:defRPr sz="4961"/>
            </a:lvl2pPr>
            <a:lvl3pPr marL="1889996" indent="0" algn="ctr">
              <a:buNone/>
              <a:defRPr sz="4961"/>
            </a:lvl3pPr>
            <a:lvl4pPr marL="2834994" indent="0" algn="ctr">
              <a:buNone/>
              <a:defRPr sz="4134"/>
            </a:lvl4pPr>
            <a:lvl5pPr marL="3779992" indent="0" algn="ctr">
              <a:buNone/>
              <a:defRPr sz="4134"/>
            </a:lvl5pPr>
            <a:lvl6pPr marL="4724991" indent="0" algn="ctr">
              <a:buNone/>
              <a:defRPr sz="4134"/>
            </a:lvl6pPr>
            <a:lvl7pPr marL="5669989" indent="0" algn="ctr">
              <a:buNone/>
              <a:defRPr sz="4134"/>
            </a:lvl7pPr>
            <a:lvl8pPr marL="6614987" indent="0" algn="ctr">
              <a:buNone/>
              <a:defRPr sz="4134"/>
            </a:lvl8pPr>
            <a:lvl9pPr marL="7559985" indent="0" algn="ctr">
              <a:buNone/>
              <a:defRPr sz="4134"/>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47A023BE-3844-484E-A0AC-9C7E782D8B98}" type="datetime1">
              <a:rPr lang="en-AU" smtClean="0"/>
              <a:pPr/>
              <a:t>17/05/2017</a:t>
            </a:fld>
            <a:endParaRPr lang="en-AU"/>
          </a:p>
        </p:txBody>
      </p:sp>
      <p:sp>
        <p:nvSpPr>
          <p:cNvPr id="5" name="Footer Placeholder 4"/>
          <p:cNvSpPr>
            <a:spLocks noGrp="1"/>
          </p:cNvSpPr>
          <p:nvPr>
            <p:ph type="ftr" sz="quarter" idx="11"/>
          </p:nvPr>
        </p:nvSpPr>
        <p:spPr/>
        <p:txBody>
          <a:bodyPr/>
          <a:lstStyle>
            <a:lvl1pPr>
              <a:defRPr>
                <a:solidFill>
                  <a:srgbClr val="FFFFFF"/>
                </a:solidFill>
              </a:defRPr>
            </a:lvl1pPr>
          </a:lstStyle>
          <a:p>
            <a:r>
              <a:rPr lang="en-AU" smtClean="0"/>
              <a:t>Prince of Wales Community Health Falls Prevention Working Party 2016</a:t>
            </a:r>
            <a:endParaRPr lang="en-AU"/>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4400847-8C73-46DC-93DD-C8633B06EB3E}" type="slidenum">
              <a:rPr lang="en-AU" smtClean="0"/>
              <a:pPr/>
              <a:t>‹#›</a:t>
            </a:fld>
            <a:endParaRPr lang="en-AU"/>
          </a:p>
        </p:txBody>
      </p:sp>
      <p:cxnSp>
        <p:nvCxnSpPr>
          <p:cNvPr id="8" name="Straight Connector 7"/>
          <p:cNvCxnSpPr/>
          <p:nvPr/>
        </p:nvCxnSpPr>
        <p:spPr>
          <a:xfrm>
            <a:off x="4089747" y="19599857"/>
            <a:ext cx="17009986"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39415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spcBef>
                <a:spcPts val="2756"/>
              </a:spcBef>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0F02EF-768E-4139-8003-AFCAB475EFE7}" type="datetime1">
              <a:rPr lang="en-AU" smtClean="0">
                <a:solidFill>
                  <a:srgbClr val="A6B727"/>
                </a:solidFill>
              </a:rPr>
              <a:pPr/>
              <a:t>17/05/2017</a:t>
            </a:fld>
            <a:endParaRPr lang="en-AU">
              <a:solidFill>
                <a:srgbClr val="A6B727"/>
              </a:solidFill>
            </a:endParaRPr>
          </a:p>
        </p:txBody>
      </p:sp>
      <p:sp>
        <p:nvSpPr>
          <p:cNvPr id="5" name="Footer Placeholder 4"/>
          <p:cNvSpPr>
            <a:spLocks noGrp="1"/>
          </p:cNvSpPr>
          <p:nvPr>
            <p:ph type="ftr" sz="quarter" idx="11"/>
          </p:nvPr>
        </p:nvSpPr>
        <p:spPr/>
        <p:txBody>
          <a:bodyPr/>
          <a:lstStyle/>
          <a:p>
            <a:r>
              <a:rPr lang="en-AU" smtClean="0">
                <a:solidFill>
                  <a:srgbClr val="A6B727"/>
                </a:solidFill>
              </a:rPr>
              <a:t>Prince of Wales Community Health Falls Prevention Working Party 2016</a:t>
            </a:r>
            <a:endParaRPr lang="en-AU">
              <a:solidFill>
                <a:srgbClr val="A6B727"/>
              </a:solidFill>
            </a:endParaRPr>
          </a:p>
        </p:txBody>
      </p:sp>
      <p:sp>
        <p:nvSpPr>
          <p:cNvPr id="6" name="Slide Number Placeholder 5"/>
          <p:cNvSpPr>
            <a:spLocks noGrp="1"/>
          </p:cNvSpPr>
          <p:nvPr>
            <p:ph type="sldNum" sz="quarter" idx="12"/>
          </p:nvPr>
        </p:nvSpPr>
        <p:spPr/>
        <p:txBody>
          <a:bodyPr/>
          <a:lstStyle/>
          <a:p>
            <a:fld id="{64400847-8C73-46DC-93DD-C8633B06EB3E}" type="slidenum">
              <a:rPr lang="en-AU" smtClean="0">
                <a:solidFill>
                  <a:srgbClr val="A6B727"/>
                </a:solidFill>
              </a:rPr>
              <a:pPr/>
              <a:t>‹#›</a:t>
            </a:fld>
            <a:endParaRPr lang="en-AU">
              <a:solidFill>
                <a:srgbClr val="A6B727"/>
              </a:solidFill>
            </a:endParaRPr>
          </a:p>
        </p:txBody>
      </p:sp>
    </p:spTree>
    <p:extLst>
      <p:ext uri="{BB962C8B-B14F-4D97-AF65-F5344CB8AC3E}">
        <p14:creationId xmlns:p14="http://schemas.microsoft.com/office/powerpoint/2010/main" val="6002987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86898" y="6160454"/>
            <a:ext cx="20600980" cy="15359888"/>
          </a:xfrm>
        </p:spPr>
        <p:txBody>
          <a:bodyPr anchor="b">
            <a:noAutofit/>
          </a:bodyPr>
          <a:lstStyle>
            <a:lvl1pPr algn="ctr">
              <a:lnSpc>
                <a:spcPct val="85000"/>
              </a:lnSpc>
              <a:defRPr sz="16535"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3534297" y="21808345"/>
            <a:ext cx="18125082" cy="7159035"/>
          </a:xfrm>
        </p:spPr>
        <p:txBody>
          <a:bodyPr anchor="t">
            <a:normAutofit/>
          </a:bodyPr>
          <a:lstStyle>
            <a:lvl1pPr marL="0" indent="0" algn="ctr">
              <a:buNone/>
              <a:defRPr sz="4961">
                <a:solidFill>
                  <a:schemeClr val="accent1"/>
                </a:solidFill>
              </a:defRPr>
            </a:lvl1pPr>
            <a:lvl2pPr marL="944998" indent="0">
              <a:buNone/>
              <a:defRPr sz="3720">
                <a:solidFill>
                  <a:schemeClr val="tx1">
                    <a:tint val="75000"/>
                  </a:schemeClr>
                </a:solidFill>
              </a:defRPr>
            </a:lvl2pPr>
            <a:lvl3pPr marL="1889996" indent="0">
              <a:buNone/>
              <a:defRPr sz="3307">
                <a:solidFill>
                  <a:schemeClr val="tx1">
                    <a:tint val="75000"/>
                  </a:schemeClr>
                </a:solidFill>
              </a:defRPr>
            </a:lvl3pPr>
            <a:lvl4pPr marL="2834994" indent="0">
              <a:buNone/>
              <a:defRPr sz="2894">
                <a:solidFill>
                  <a:schemeClr val="tx1">
                    <a:tint val="75000"/>
                  </a:schemeClr>
                </a:solidFill>
              </a:defRPr>
            </a:lvl4pPr>
            <a:lvl5pPr marL="3779992" indent="0">
              <a:buNone/>
              <a:defRPr sz="2894">
                <a:solidFill>
                  <a:schemeClr val="tx1">
                    <a:tint val="75000"/>
                  </a:schemeClr>
                </a:solidFill>
              </a:defRPr>
            </a:lvl5pPr>
            <a:lvl6pPr marL="4724991" indent="0">
              <a:buNone/>
              <a:defRPr sz="2894">
                <a:solidFill>
                  <a:schemeClr val="tx1">
                    <a:tint val="75000"/>
                  </a:schemeClr>
                </a:solidFill>
              </a:defRPr>
            </a:lvl6pPr>
            <a:lvl7pPr marL="5669989" indent="0">
              <a:buNone/>
              <a:defRPr sz="2894">
                <a:solidFill>
                  <a:schemeClr val="tx1">
                    <a:tint val="75000"/>
                  </a:schemeClr>
                </a:solidFill>
              </a:defRPr>
            </a:lvl7pPr>
            <a:lvl8pPr marL="6614987" indent="0">
              <a:buNone/>
              <a:defRPr sz="2894">
                <a:solidFill>
                  <a:schemeClr val="tx1">
                    <a:tint val="75000"/>
                  </a:schemeClr>
                </a:solidFill>
              </a:defRPr>
            </a:lvl8pPr>
            <a:lvl9pPr marL="7559985" indent="0">
              <a:buNone/>
              <a:defRPr sz="2894">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E09948-BB9C-4F8F-BF47-AD341E2F6F7A}" type="datetime1">
              <a:rPr lang="en-AU" smtClean="0">
                <a:solidFill>
                  <a:srgbClr val="A6B727"/>
                </a:solidFill>
              </a:rPr>
              <a:pPr/>
              <a:t>17/05/2017</a:t>
            </a:fld>
            <a:endParaRPr lang="en-AU">
              <a:solidFill>
                <a:srgbClr val="A6B727"/>
              </a:solidFill>
            </a:endParaRPr>
          </a:p>
        </p:txBody>
      </p:sp>
      <p:sp>
        <p:nvSpPr>
          <p:cNvPr id="5" name="Footer Placeholder 4"/>
          <p:cNvSpPr>
            <a:spLocks noGrp="1"/>
          </p:cNvSpPr>
          <p:nvPr>
            <p:ph type="ftr" sz="quarter" idx="11"/>
          </p:nvPr>
        </p:nvSpPr>
        <p:spPr/>
        <p:txBody>
          <a:bodyPr/>
          <a:lstStyle/>
          <a:p>
            <a:r>
              <a:rPr lang="en-AU" smtClean="0">
                <a:solidFill>
                  <a:srgbClr val="A6B727"/>
                </a:solidFill>
              </a:rPr>
              <a:t>Prince of Wales Community Health Falls Prevention Working Party 2016</a:t>
            </a:r>
            <a:endParaRPr lang="en-AU">
              <a:solidFill>
                <a:srgbClr val="A6B727"/>
              </a:solidFill>
            </a:endParaRPr>
          </a:p>
        </p:txBody>
      </p:sp>
      <p:sp>
        <p:nvSpPr>
          <p:cNvPr id="6" name="Slide Number Placeholder 5"/>
          <p:cNvSpPr>
            <a:spLocks noGrp="1"/>
          </p:cNvSpPr>
          <p:nvPr>
            <p:ph type="sldNum" sz="quarter" idx="12"/>
          </p:nvPr>
        </p:nvSpPr>
        <p:spPr/>
        <p:txBody>
          <a:bodyPr/>
          <a:lstStyle/>
          <a:p>
            <a:fld id="{64400847-8C73-46DC-93DD-C8633B06EB3E}" type="slidenum">
              <a:rPr lang="en-AU" smtClean="0">
                <a:solidFill>
                  <a:srgbClr val="A6B727"/>
                </a:solidFill>
              </a:rPr>
              <a:pPr/>
              <a:t>‹#›</a:t>
            </a:fld>
            <a:endParaRPr lang="en-AU">
              <a:solidFill>
                <a:srgbClr val="A6B727"/>
              </a:solidFill>
            </a:endParaRPr>
          </a:p>
        </p:txBody>
      </p:sp>
      <p:cxnSp>
        <p:nvCxnSpPr>
          <p:cNvPr id="7" name="Straight Connector 6"/>
          <p:cNvCxnSpPr/>
          <p:nvPr/>
        </p:nvCxnSpPr>
        <p:spPr>
          <a:xfrm>
            <a:off x="4094997" y="21104350"/>
            <a:ext cx="1700998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65490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62498" y="10799916"/>
            <a:ext cx="9827990" cy="21119846"/>
          </a:xfrm>
        </p:spPr>
        <p:txBody>
          <a:bodyPr/>
          <a:lstStyle>
            <a:lvl1pPr>
              <a:defRPr sz="4547"/>
            </a:lvl1pPr>
            <a:lvl2pPr>
              <a:defRPr sz="4134"/>
            </a:lvl2pPr>
            <a:lvl3pPr>
              <a:defRPr sz="3720"/>
            </a:lvl3pPr>
            <a:lvl4pPr>
              <a:defRPr sz="3307"/>
            </a:lvl4pPr>
            <a:lvl5pPr>
              <a:defRPr sz="3307"/>
            </a:lvl5pPr>
            <a:lvl6pPr>
              <a:defRPr sz="3307"/>
            </a:lvl6pPr>
            <a:lvl7pPr>
              <a:defRPr sz="3307"/>
            </a:lvl7pPr>
            <a:lvl8pPr>
              <a:defRPr sz="3307"/>
            </a:lvl8pPr>
            <a:lvl9pPr>
              <a:defRPr sz="330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12954697" y="10799922"/>
            <a:ext cx="9827990" cy="21119846"/>
          </a:xfrm>
        </p:spPr>
        <p:txBody>
          <a:bodyPr/>
          <a:lstStyle>
            <a:lvl1pPr>
              <a:defRPr sz="4547"/>
            </a:lvl1pPr>
            <a:lvl2pPr>
              <a:defRPr sz="4134"/>
            </a:lvl2pPr>
            <a:lvl3pPr>
              <a:defRPr sz="3720"/>
            </a:lvl3pPr>
            <a:lvl4pPr>
              <a:defRPr sz="3307"/>
            </a:lvl4pPr>
            <a:lvl5pPr>
              <a:defRPr sz="3307"/>
            </a:lvl5pPr>
            <a:lvl6pPr>
              <a:defRPr sz="3307"/>
            </a:lvl6pPr>
            <a:lvl7pPr>
              <a:defRPr sz="3307"/>
            </a:lvl7pPr>
            <a:lvl8pPr>
              <a:defRPr sz="3307"/>
            </a:lvl8pPr>
            <a:lvl9pPr>
              <a:defRPr sz="330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AC70D0-A50F-4488-BFA8-B526C0A6B212}" type="datetime1">
              <a:rPr lang="en-AU" smtClean="0">
                <a:solidFill>
                  <a:srgbClr val="A6B727"/>
                </a:solidFill>
              </a:rPr>
              <a:pPr/>
              <a:t>17/05/2017</a:t>
            </a:fld>
            <a:endParaRPr lang="en-AU">
              <a:solidFill>
                <a:srgbClr val="A6B727"/>
              </a:solidFill>
            </a:endParaRPr>
          </a:p>
        </p:txBody>
      </p:sp>
      <p:sp>
        <p:nvSpPr>
          <p:cNvPr id="6" name="Footer Placeholder 5"/>
          <p:cNvSpPr>
            <a:spLocks noGrp="1"/>
          </p:cNvSpPr>
          <p:nvPr>
            <p:ph type="ftr" sz="quarter" idx="11"/>
          </p:nvPr>
        </p:nvSpPr>
        <p:spPr/>
        <p:txBody>
          <a:bodyPr/>
          <a:lstStyle/>
          <a:p>
            <a:r>
              <a:rPr lang="en-AU" smtClean="0">
                <a:solidFill>
                  <a:srgbClr val="A6B727"/>
                </a:solidFill>
              </a:rPr>
              <a:t>Prince of Wales Community Health Falls Prevention Working Party 2016</a:t>
            </a:r>
            <a:endParaRPr lang="en-AU">
              <a:solidFill>
                <a:srgbClr val="A6B727"/>
              </a:solidFill>
            </a:endParaRPr>
          </a:p>
        </p:txBody>
      </p:sp>
      <p:sp>
        <p:nvSpPr>
          <p:cNvPr id="7" name="Slide Number Placeholder 6"/>
          <p:cNvSpPr>
            <a:spLocks noGrp="1"/>
          </p:cNvSpPr>
          <p:nvPr>
            <p:ph type="sldNum" sz="quarter" idx="12"/>
          </p:nvPr>
        </p:nvSpPr>
        <p:spPr/>
        <p:txBody>
          <a:bodyPr/>
          <a:lstStyle/>
          <a:p>
            <a:fld id="{64400847-8C73-46DC-93DD-C8633B06EB3E}" type="slidenum">
              <a:rPr lang="en-AU" smtClean="0">
                <a:solidFill>
                  <a:srgbClr val="A6B727"/>
                </a:solidFill>
              </a:rPr>
              <a:pPr/>
              <a:t>‹#›</a:t>
            </a:fld>
            <a:endParaRPr lang="en-AU">
              <a:solidFill>
                <a:srgbClr val="A6B727"/>
              </a:solidFill>
            </a:endParaRPr>
          </a:p>
        </p:txBody>
      </p:sp>
    </p:spTree>
    <p:extLst>
      <p:ext uri="{BB962C8B-B14F-4D97-AF65-F5344CB8AC3E}">
        <p14:creationId xmlns:p14="http://schemas.microsoft.com/office/powerpoint/2010/main" val="22528238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362498" y="10506543"/>
            <a:ext cx="9827990" cy="4079970"/>
          </a:xfrm>
        </p:spPr>
        <p:txBody>
          <a:bodyPr anchor="ctr"/>
          <a:lstStyle>
            <a:lvl1pPr marL="0" indent="0">
              <a:spcBef>
                <a:spcPts val="0"/>
              </a:spcBef>
              <a:buNone/>
              <a:defRPr sz="4961" b="1"/>
            </a:lvl1pPr>
            <a:lvl2pPr marL="944998" indent="0">
              <a:buNone/>
              <a:defRPr sz="4134" b="1"/>
            </a:lvl2pPr>
            <a:lvl3pPr marL="1889996" indent="0">
              <a:buNone/>
              <a:defRPr sz="3720" b="1"/>
            </a:lvl3pPr>
            <a:lvl4pPr marL="2834994" indent="0">
              <a:buNone/>
              <a:defRPr sz="3307" b="1"/>
            </a:lvl4pPr>
            <a:lvl5pPr marL="3779992" indent="0">
              <a:buNone/>
              <a:defRPr sz="3307" b="1"/>
            </a:lvl5pPr>
            <a:lvl6pPr marL="4724991" indent="0">
              <a:buNone/>
              <a:defRPr sz="3307" b="1"/>
            </a:lvl6pPr>
            <a:lvl7pPr marL="5669989" indent="0">
              <a:buNone/>
              <a:defRPr sz="3307" b="1"/>
            </a:lvl7pPr>
            <a:lvl8pPr marL="6614987" indent="0">
              <a:buNone/>
              <a:defRPr sz="3307" b="1"/>
            </a:lvl8pPr>
            <a:lvl9pPr marL="7559985" indent="0">
              <a:buNone/>
              <a:defRPr sz="3307" b="1"/>
            </a:lvl9pPr>
          </a:lstStyle>
          <a:p>
            <a:pPr lvl="0"/>
            <a:r>
              <a:rPr lang="en-US" smtClean="0"/>
              <a:t>Click to edit Master text styles</a:t>
            </a:r>
          </a:p>
        </p:txBody>
      </p:sp>
      <p:sp>
        <p:nvSpPr>
          <p:cNvPr id="4" name="Content Placeholder 3"/>
          <p:cNvSpPr>
            <a:spLocks noGrp="1"/>
          </p:cNvSpPr>
          <p:nvPr>
            <p:ph sz="half" idx="2"/>
          </p:nvPr>
        </p:nvSpPr>
        <p:spPr>
          <a:xfrm>
            <a:off x="2362498" y="14285896"/>
            <a:ext cx="9827990" cy="17759871"/>
          </a:xfrm>
        </p:spPr>
        <p:txBody>
          <a:bodyPr/>
          <a:lstStyle>
            <a:lvl1pPr>
              <a:defRPr sz="4547"/>
            </a:lvl1pPr>
            <a:lvl2pPr>
              <a:defRPr sz="4134"/>
            </a:lvl2pPr>
            <a:lvl3pPr>
              <a:defRPr sz="3720"/>
            </a:lvl3pPr>
            <a:lvl4pPr>
              <a:defRPr sz="3307"/>
            </a:lvl4pPr>
            <a:lvl5pPr>
              <a:defRPr sz="3307"/>
            </a:lvl5pPr>
            <a:lvl6pPr>
              <a:defRPr sz="3307"/>
            </a:lvl6pPr>
            <a:lvl7pPr>
              <a:defRPr sz="3307"/>
            </a:lvl7pPr>
            <a:lvl8pPr>
              <a:defRPr sz="3307"/>
            </a:lvl8pPr>
            <a:lvl9pPr>
              <a:defRPr sz="330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12957924" y="10493530"/>
            <a:ext cx="9827990" cy="4079970"/>
          </a:xfrm>
        </p:spPr>
        <p:txBody>
          <a:bodyPr anchor="ctr"/>
          <a:lstStyle>
            <a:lvl1pPr marL="0" indent="0">
              <a:spcBef>
                <a:spcPts val="0"/>
              </a:spcBef>
              <a:buNone/>
              <a:defRPr sz="4961" b="1"/>
            </a:lvl1pPr>
            <a:lvl2pPr marL="944998" indent="0">
              <a:buNone/>
              <a:defRPr sz="4134" b="1"/>
            </a:lvl2pPr>
            <a:lvl3pPr marL="1889996" indent="0">
              <a:buNone/>
              <a:defRPr sz="3720" b="1"/>
            </a:lvl3pPr>
            <a:lvl4pPr marL="2834994" indent="0">
              <a:buNone/>
              <a:defRPr sz="3307" b="1"/>
            </a:lvl4pPr>
            <a:lvl5pPr marL="3779992" indent="0">
              <a:buNone/>
              <a:defRPr sz="3307" b="1"/>
            </a:lvl5pPr>
            <a:lvl6pPr marL="4724991" indent="0">
              <a:buNone/>
              <a:defRPr sz="3307" b="1"/>
            </a:lvl6pPr>
            <a:lvl7pPr marL="5669989" indent="0">
              <a:buNone/>
              <a:defRPr sz="3307" b="1"/>
            </a:lvl7pPr>
            <a:lvl8pPr marL="6614987" indent="0">
              <a:buNone/>
              <a:defRPr sz="3307" b="1"/>
            </a:lvl8pPr>
            <a:lvl9pPr marL="7559985" indent="0">
              <a:buNone/>
              <a:defRPr sz="3307" b="1"/>
            </a:lvl9pPr>
          </a:lstStyle>
          <a:p>
            <a:pPr lvl="0"/>
            <a:r>
              <a:rPr lang="en-US" smtClean="0"/>
              <a:t>Click to edit Master text styles</a:t>
            </a:r>
          </a:p>
        </p:txBody>
      </p:sp>
      <p:sp>
        <p:nvSpPr>
          <p:cNvPr id="6" name="Content Placeholder 5"/>
          <p:cNvSpPr>
            <a:spLocks noGrp="1"/>
          </p:cNvSpPr>
          <p:nvPr>
            <p:ph sz="quarter" idx="4"/>
          </p:nvPr>
        </p:nvSpPr>
        <p:spPr>
          <a:xfrm>
            <a:off x="12957924" y="14274552"/>
            <a:ext cx="9827990" cy="17759871"/>
          </a:xfrm>
        </p:spPr>
        <p:txBody>
          <a:bodyPr/>
          <a:lstStyle>
            <a:lvl1pPr>
              <a:defRPr sz="4547"/>
            </a:lvl1pPr>
            <a:lvl2pPr>
              <a:defRPr sz="4134"/>
            </a:lvl2pPr>
            <a:lvl3pPr>
              <a:defRPr sz="3720"/>
            </a:lvl3pPr>
            <a:lvl4pPr>
              <a:defRPr sz="3307"/>
            </a:lvl4pPr>
            <a:lvl5pPr>
              <a:defRPr sz="3307"/>
            </a:lvl5pPr>
            <a:lvl6pPr>
              <a:defRPr sz="3307"/>
            </a:lvl6pPr>
            <a:lvl7pPr>
              <a:defRPr sz="3307"/>
            </a:lvl7pPr>
            <a:lvl8pPr>
              <a:defRPr sz="3307"/>
            </a:lvl8pPr>
            <a:lvl9pPr>
              <a:defRPr sz="330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A643FBA-4EE7-4BED-9297-D9F87D0D6E3C}" type="datetime1">
              <a:rPr lang="en-AU" smtClean="0">
                <a:solidFill>
                  <a:srgbClr val="A6B727"/>
                </a:solidFill>
              </a:rPr>
              <a:pPr/>
              <a:t>17/05/2017</a:t>
            </a:fld>
            <a:endParaRPr lang="en-AU">
              <a:solidFill>
                <a:srgbClr val="A6B727"/>
              </a:solidFill>
            </a:endParaRPr>
          </a:p>
        </p:txBody>
      </p:sp>
      <p:sp>
        <p:nvSpPr>
          <p:cNvPr id="8" name="Footer Placeholder 7"/>
          <p:cNvSpPr>
            <a:spLocks noGrp="1"/>
          </p:cNvSpPr>
          <p:nvPr>
            <p:ph type="ftr" sz="quarter" idx="11"/>
          </p:nvPr>
        </p:nvSpPr>
        <p:spPr/>
        <p:txBody>
          <a:bodyPr/>
          <a:lstStyle/>
          <a:p>
            <a:r>
              <a:rPr lang="en-AU" smtClean="0">
                <a:solidFill>
                  <a:srgbClr val="A6B727"/>
                </a:solidFill>
              </a:rPr>
              <a:t>Prince of Wales Community Health Falls Prevention Working Party 2016</a:t>
            </a:r>
            <a:endParaRPr lang="en-AU">
              <a:solidFill>
                <a:srgbClr val="A6B727"/>
              </a:solidFill>
            </a:endParaRPr>
          </a:p>
        </p:txBody>
      </p:sp>
      <p:sp>
        <p:nvSpPr>
          <p:cNvPr id="9" name="Slide Number Placeholder 8"/>
          <p:cNvSpPr>
            <a:spLocks noGrp="1"/>
          </p:cNvSpPr>
          <p:nvPr>
            <p:ph type="sldNum" sz="quarter" idx="12"/>
          </p:nvPr>
        </p:nvSpPr>
        <p:spPr/>
        <p:txBody>
          <a:bodyPr/>
          <a:lstStyle/>
          <a:p>
            <a:fld id="{64400847-8C73-46DC-93DD-C8633B06EB3E}" type="slidenum">
              <a:rPr lang="en-AU" smtClean="0">
                <a:solidFill>
                  <a:srgbClr val="A6B727"/>
                </a:solidFill>
              </a:rPr>
              <a:pPr/>
              <a:t>‹#›</a:t>
            </a:fld>
            <a:endParaRPr lang="en-AU">
              <a:solidFill>
                <a:srgbClr val="A6B727"/>
              </a:solidFill>
            </a:endParaRPr>
          </a:p>
        </p:txBody>
      </p:sp>
    </p:spTree>
    <p:extLst>
      <p:ext uri="{BB962C8B-B14F-4D97-AF65-F5344CB8AC3E}">
        <p14:creationId xmlns:p14="http://schemas.microsoft.com/office/powerpoint/2010/main" val="65178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D6F472E-D2FC-4350-AAC8-AE09BAB2A6F1}" type="datetime1">
              <a:rPr lang="en-AU" smtClean="0">
                <a:solidFill>
                  <a:srgbClr val="A6B727"/>
                </a:solidFill>
              </a:rPr>
              <a:pPr/>
              <a:t>17/05/2017</a:t>
            </a:fld>
            <a:endParaRPr lang="en-AU">
              <a:solidFill>
                <a:srgbClr val="A6B727"/>
              </a:solidFill>
            </a:endParaRPr>
          </a:p>
        </p:txBody>
      </p:sp>
      <p:sp>
        <p:nvSpPr>
          <p:cNvPr id="4" name="Footer Placeholder 3"/>
          <p:cNvSpPr>
            <a:spLocks noGrp="1"/>
          </p:cNvSpPr>
          <p:nvPr>
            <p:ph type="ftr" sz="quarter" idx="11"/>
          </p:nvPr>
        </p:nvSpPr>
        <p:spPr/>
        <p:txBody>
          <a:bodyPr/>
          <a:lstStyle/>
          <a:p>
            <a:r>
              <a:rPr lang="en-AU" smtClean="0">
                <a:solidFill>
                  <a:srgbClr val="A6B727"/>
                </a:solidFill>
              </a:rPr>
              <a:t>Prince of Wales Community Health Falls Prevention Working Party 2016</a:t>
            </a:r>
            <a:endParaRPr lang="en-AU">
              <a:solidFill>
                <a:srgbClr val="A6B727"/>
              </a:solidFill>
            </a:endParaRPr>
          </a:p>
        </p:txBody>
      </p:sp>
      <p:sp>
        <p:nvSpPr>
          <p:cNvPr id="5" name="Slide Number Placeholder 4"/>
          <p:cNvSpPr>
            <a:spLocks noGrp="1"/>
          </p:cNvSpPr>
          <p:nvPr>
            <p:ph type="sldNum" sz="quarter" idx="12"/>
          </p:nvPr>
        </p:nvSpPr>
        <p:spPr/>
        <p:txBody>
          <a:bodyPr/>
          <a:lstStyle/>
          <a:p>
            <a:fld id="{64400847-8C73-46DC-93DD-C8633B06EB3E}" type="slidenum">
              <a:rPr lang="en-AU" smtClean="0">
                <a:solidFill>
                  <a:srgbClr val="A6B727"/>
                </a:solidFill>
              </a:rPr>
              <a:pPr/>
              <a:t>‹#›</a:t>
            </a:fld>
            <a:endParaRPr lang="en-AU">
              <a:solidFill>
                <a:srgbClr val="A6B727"/>
              </a:solidFill>
            </a:endParaRPr>
          </a:p>
        </p:txBody>
      </p:sp>
    </p:spTree>
    <p:extLst>
      <p:ext uri="{BB962C8B-B14F-4D97-AF65-F5344CB8AC3E}">
        <p14:creationId xmlns:p14="http://schemas.microsoft.com/office/powerpoint/2010/main" val="3946953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1D864D-FE9A-4BD3-972B-A5934C78F874}" type="datetime1">
              <a:rPr lang="en-AU" smtClean="0">
                <a:solidFill>
                  <a:srgbClr val="A6B727"/>
                </a:solidFill>
              </a:rPr>
              <a:pPr/>
              <a:t>17/05/2017</a:t>
            </a:fld>
            <a:endParaRPr lang="en-AU">
              <a:solidFill>
                <a:srgbClr val="A6B727"/>
              </a:solidFill>
            </a:endParaRPr>
          </a:p>
        </p:txBody>
      </p:sp>
      <p:sp>
        <p:nvSpPr>
          <p:cNvPr id="3" name="Footer Placeholder 2"/>
          <p:cNvSpPr>
            <a:spLocks noGrp="1"/>
          </p:cNvSpPr>
          <p:nvPr>
            <p:ph type="ftr" sz="quarter" idx="11"/>
          </p:nvPr>
        </p:nvSpPr>
        <p:spPr/>
        <p:txBody>
          <a:bodyPr/>
          <a:lstStyle/>
          <a:p>
            <a:r>
              <a:rPr lang="en-AU" smtClean="0">
                <a:solidFill>
                  <a:srgbClr val="A6B727"/>
                </a:solidFill>
              </a:rPr>
              <a:t>Prince of Wales Community Health Falls Prevention Working Party 2016</a:t>
            </a:r>
            <a:endParaRPr lang="en-AU">
              <a:solidFill>
                <a:srgbClr val="A6B727"/>
              </a:solidFill>
            </a:endParaRPr>
          </a:p>
        </p:txBody>
      </p:sp>
      <p:sp>
        <p:nvSpPr>
          <p:cNvPr id="4" name="Slide Number Placeholder 3"/>
          <p:cNvSpPr>
            <a:spLocks noGrp="1"/>
          </p:cNvSpPr>
          <p:nvPr>
            <p:ph type="sldNum" sz="quarter" idx="12"/>
          </p:nvPr>
        </p:nvSpPr>
        <p:spPr/>
        <p:txBody>
          <a:bodyPr/>
          <a:lstStyle/>
          <a:p>
            <a:fld id="{64400847-8C73-46DC-93DD-C8633B06EB3E}" type="slidenum">
              <a:rPr lang="en-AU" smtClean="0">
                <a:solidFill>
                  <a:srgbClr val="A6B727"/>
                </a:solidFill>
              </a:rPr>
              <a:pPr/>
              <a:t>‹#›</a:t>
            </a:fld>
            <a:endParaRPr lang="en-AU">
              <a:solidFill>
                <a:srgbClr val="A6B727"/>
              </a:solidFill>
            </a:endParaRPr>
          </a:p>
        </p:txBody>
      </p:sp>
    </p:spTree>
    <p:extLst>
      <p:ext uri="{BB962C8B-B14F-4D97-AF65-F5344CB8AC3E}">
        <p14:creationId xmlns:p14="http://schemas.microsoft.com/office/powerpoint/2010/main" val="38350021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62498" y="5759958"/>
            <a:ext cx="7811992" cy="9119934"/>
          </a:xfrm>
        </p:spPr>
        <p:txBody>
          <a:bodyPr anchor="b">
            <a:noAutofit/>
          </a:bodyPr>
          <a:lstStyle>
            <a:lvl1pPr>
              <a:lnSpc>
                <a:spcPct val="90000"/>
              </a:lnSpc>
              <a:defRPr sz="8268" b="0"/>
            </a:lvl1pPr>
          </a:lstStyle>
          <a:p>
            <a:r>
              <a:rPr lang="en-US" smtClean="0"/>
              <a:t>Click to edit Master title style</a:t>
            </a:r>
            <a:endParaRPr lang="en-US" dirty="0"/>
          </a:p>
        </p:txBody>
      </p:sp>
      <p:sp>
        <p:nvSpPr>
          <p:cNvPr id="3" name="Content Placeholder 2"/>
          <p:cNvSpPr>
            <a:spLocks noGrp="1"/>
          </p:cNvSpPr>
          <p:nvPr>
            <p:ph idx="1"/>
          </p:nvPr>
        </p:nvSpPr>
        <p:spPr>
          <a:xfrm>
            <a:off x="11379988" y="5759958"/>
            <a:ext cx="11435999" cy="24479822"/>
          </a:xfrm>
        </p:spPr>
        <p:txBody>
          <a:bodyPr/>
          <a:lstStyle>
            <a:lvl1pPr>
              <a:defRPr sz="6614"/>
            </a:lvl1pPr>
            <a:lvl2pPr>
              <a:defRPr sz="5787"/>
            </a:lvl2pPr>
            <a:lvl3pPr>
              <a:defRPr sz="4961"/>
            </a:lvl3pPr>
            <a:lvl4pPr>
              <a:defRPr sz="4134"/>
            </a:lvl4pPr>
            <a:lvl5pPr>
              <a:defRPr sz="4134"/>
            </a:lvl5pPr>
            <a:lvl6pPr>
              <a:defRPr sz="4134"/>
            </a:lvl6pPr>
            <a:lvl7pPr>
              <a:defRPr sz="4134"/>
            </a:lvl7pPr>
            <a:lvl8pPr>
              <a:defRPr sz="4134"/>
            </a:lvl8pPr>
            <a:lvl9pPr>
              <a:defRPr sz="4134"/>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362498" y="14879892"/>
            <a:ext cx="7811992" cy="15359888"/>
          </a:xfrm>
        </p:spPr>
        <p:txBody>
          <a:bodyPr>
            <a:normAutofit/>
          </a:bodyPr>
          <a:lstStyle>
            <a:lvl1pPr marL="0" indent="0">
              <a:lnSpc>
                <a:spcPct val="100000"/>
              </a:lnSpc>
              <a:spcBef>
                <a:spcPts val="2205"/>
              </a:spcBef>
              <a:buNone/>
              <a:defRPr sz="3514"/>
            </a:lvl1pPr>
            <a:lvl2pPr marL="944998" indent="0">
              <a:buNone/>
              <a:defRPr sz="2480"/>
            </a:lvl2pPr>
            <a:lvl3pPr marL="1889996" indent="0">
              <a:buNone/>
              <a:defRPr sz="2067"/>
            </a:lvl3pPr>
            <a:lvl4pPr marL="2834994" indent="0">
              <a:buNone/>
              <a:defRPr sz="1860"/>
            </a:lvl4pPr>
            <a:lvl5pPr marL="3779992" indent="0">
              <a:buNone/>
              <a:defRPr sz="1860"/>
            </a:lvl5pPr>
            <a:lvl6pPr marL="4724991" indent="0">
              <a:buNone/>
              <a:defRPr sz="1860"/>
            </a:lvl6pPr>
            <a:lvl7pPr marL="5669989" indent="0">
              <a:buNone/>
              <a:defRPr sz="1860"/>
            </a:lvl7pPr>
            <a:lvl8pPr marL="6614987" indent="0">
              <a:buNone/>
              <a:defRPr sz="1860"/>
            </a:lvl8pPr>
            <a:lvl9pPr marL="7559985" indent="0">
              <a:buNone/>
              <a:defRPr sz="186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56BA64-453F-42D1-85A2-0FB238B92CB1}" type="datetime1">
              <a:rPr lang="en-AU" smtClean="0">
                <a:solidFill>
                  <a:srgbClr val="A6B727"/>
                </a:solidFill>
              </a:rPr>
              <a:pPr/>
              <a:t>17/05/2017</a:t>
            </a:fld>
            <a:endParaRPr lang="en-AU">
              <a:solidFill>
                <a:srgbClr val="A6B727"/>
              </a:solidFill>
            </a:endParaRPr>
          </a:p>
        </p:txBody>
      </p:sp>
      <p:sp>
        <p:nvSpPr>
          <p:cNvPr id="6" name="Footer Placeholder 5"/>
          <p:cNvSpPr>
            <a:spLocks noGrp="1"/>
          </p:cNvSpPr>
          <p:nvPr>
            <p:ph type="ftr" sz="quarter" idx="11"/>
          </p:nvPr>
        </p:nvSpPr>
        <p:spPr/>
        <p:txBody>
          <a:bodyPr/>
          <a:lstStyle/>
          <a:p>
            <a:r>
              <a:rPr lang="en-AU" smtClean="0">
                <a:solidFill>
                  <a:srgbClr val="A6B727"/>
                </a:solidFill>
              </a:rPr>
              <a:t>Prince of Wales Community Health Falls Prevention Working Party 2016</a:t>
            </a:r>
            <a:endParaRPr lang="en-AU">
              <a:solidFill>
                <a:srgbClr val="A6B727"/>
              </a:solidFill>
            </a:endParaRPr>
          </a:p>
        </p:txBody>
      </p:sp>
      <p:sp>
        <p:nvSpPr>
          <p:cNvPr id="7" name="Slide Number Placeholder 6"/>
          <p:cNvSpPr>
            <a:spLocks noGrp="1"/>
          </p:cNvSpPr>
          <p:nvPr>
            <p:ph type="sldNum" sz="quarter" idx="12"/>
          </p:nvPr>
        </p:nvSpPr>
        <p:spPr/>
        <p:txBody>
          <a:bodyPr/>
          <a:lstStyle/>
          <a:p>
            <a:fld id="{64400847-8C73-46DC-93DD-C8633B06EB3E}" type="slidenum">
              <a:rPr lang="en-AU" smtClean="0">
                <a:solidFill>
                  <a:srgbClr val="A6B727"/>
                </a:solidFill>
              </a:rPr>
              <a:pPr/>
              <a:t>‹#›</a:t>
            </a:fld>
            <a:endParaRPr lang="en-AU">
              <a:solidFill>
                <a:srgbClr val="A6B727"/>
              </a:solidFill>
            </a:endParaRPr>
          </a:p>
        </p:txBody>
      </p:sp>
    </p:spTree>
    <p:extLst>
      <p:ext uri="{BB962C8B-B14F-4D97-AF65-F5344CB8AC3E}">
        <p14:creationId xmlns:p14="http://schemas.microsoft.com/office/powerpoint/2010/main" val="946718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965A17-11E3-4DC8-A875-CDB2E5809339}" type="slidenum">
              <a:rPr lang="en-US" smtClean="0"/>
              <a:pPr/>
              <a:t>‹#›</a:t>
            </a:fld>
            <a:endParaRPr lang="en-US"/>
          </a:p>
        </p:txBody>
      </p:sp>
    </p:spTree>
    <p:extLst>
      <p:ext uri="{BB962C8B-B14F-4D97-AF65-F5344CB8AC3E}">
        <p14:creationId xmlns:p14="http://schemas.microsoft.com/office/powerpoint/2010/main" val="22352421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62498" y="5759958"/>
            <a:ext cx="7811992" cy="9119934"/>
          </a:xfrm>
        </p:spPr>
        <p:txBody>
          <a:bodyPr anchor="b">
            <a:noAutofit/>
          </a:bodyPr>
          <a:lstStyle>
            <a:lvl1pPr>
              <a:lnSpc>
                <a:spcPct val="90000"/>
              </a:lnSpc>
              <a:defRPr sz="8268"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076269" y="5615956"/>
            <a:ext cx="11733816" cy="24383828"/>
          </a:xfrm>
        </p:spPr>
        <p:txBody>
          <a:bodyPr lIns="274320" tIns="182880" anchor="t">
            <a:normAutofit/>
          </a:bodyPr>
          <a:lstStyle>
            <a:lvl1pPr marL="0" indent="0">
              <a:buNone/>
              <a:defRPr sz="5787"/>
            </a:lvl1pPr>
            <a:lvl2pPr marL="944998" indent="0">
              <a:buNone/>
              <a:defRPr sz="5787"/>
            </a:lvl2pPr>
            <a:lvl3pPr marL="1889996" indent="0">
              <a:buNone/>
              <a:defRPr sz="4961"/>
            </a:lvl3pPr>
            <a:lvl4pPr marL="2834994" indent="0">
              <a:buNone/>
              <a:defRPr sz="4134"/>
            </a:lvl4pPr>
            <a:lvl5pPr marL="3779992" indent="0">
              <a:buNone/>
              <a:defRPr sz="4134"/>
            </a:lvl5pPr>
            <a:lvl6pPr marL="4724991" indent="0">
              <a:buNone/>
              <a:defRPr sz="4134"/>
            </a:lvl6pPr>
            <a:lvl7pPr marL="5669989" indent="0">
              <a:buNone/>
              <a:defRPr sz="4134"/>
            </a:lvl7pPr>
            <a:lvl8pPr marL="6614987" indent="0">
              <a:buNone/>
              <a:defRPr sz="4134"/>
            </a:lvl8pPr>
            <a:lvl9pPr marL="7559985" indent="0">
              <a:buNone/>
              <a:defRPr sz="4134"/>
            </a:lvl9pPr>
          </a:lstStyle>
          <a:p>
            <a:r>
              <a:rPr lang="en-US" smtClean="0"/>
              <a:t>Click icon to add picture</a:t>
            </a:r>
            <a:endParaRPr lang="en-US" dirty="0"/>
          </a:p>
        </p:txBody>
      </p:sp>
      <p:sp>
        <p:nvSpPr>
          <p:cNvPr id="4" name="Text Placeholder 3"/>
          <p:cNvSpPr>
            <a:spLocks noGrp="1"/>
          </p:cNvSpPr>
          <p:nvPr>
            <p:ph type="body" sz="half" idx="2"/>
          </p:nvPr>
        </p:nvSpPr>
        <p:spPr>
          <a:xfrm>
            <a:off x="2362498" y="14879892"/>
            <a:ext cx="7811992" cy="15119890"/>
          </a:xfrm>
        </p:spPr>
        <p:txBody>
          <a:bodyPr>
            <a:normAutofit/>
          </a:bodyPr>
          <a:lstStyle>
            <a:lvl1pPr marL="0" indent="0">
              <a:lnSpc>
                <a:spcPct val="100000"/>
              </a:lnSpc>
              <a:spcBef>
                <a:spcPts val="2205"/>
              </a:spcBef>
              <a:buNone/>
              <a:defRPr sz="3514"/>
            </a:lvl1pPr>
            <a:lvl2pPr marL="944998" indent="0">
              <a:buNone/>
              <a:defRPr sz="2480"/>
            </a:lvl2pPr>
            <a:lvl3pPr marL="1889996" indent="0">
              <a:buNone/>
              <a:defRPr sz="2067"/>
            </a:lvl3pPr>
            <a:lvl4pPr marL="2834994" indent="0">
              <a:buNone/>
              <a:defRPr sz="1860"/>
            </a:lvl4pPr>
            <a:lvl5pPr marL="3779992" indent="0">
              <a:buNone/>
              <a:defRPr sz="1860"/>
            </a:lvl5pPr>
            <a:lvl6pPr marL="4724991" indent="0">
              <a:buNone/>
              <a:defRPr sz="1860"/>
            </a:lvl6pPr>
            <a:lvl7pPr marL="5669989" indent="0">
              <a:buNone/>
              <a:defRPr sz="1860"/>
            </a:lvl7pPr>
            <a:lvl8pPr marL="6614987" indent="0">
              <a:buNone/>
              <a:defRPr sz="1860"/>
            </a:lvl8pPr>
            <a:lvl9pPr marL="7559985" indent="0">
              <a:buNone/>
              <a:defRPr sz="186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21F4C0-71C8-4CEA-A9C5-601A586797D1}" type="datetime1">
              <a:rPr lang="en-AU" smtClean="0">
                <a:solidFill>
                  <a:srgbClr val="A6B727"/>
                </a:solidFill>
              </a:rPr>
              <a:pPr/>
              <a:t>17/05/2017</a:t>
            </a:fld>
            <a:endParaRPr lang="en-AU">
              <a:solidFill>
                <a:srgbClr val="A6B727"/>
              </a:solidFill>
            </a:endParaRPr>
          </a:p>
        </p:txBody>
      </p:sp>
      <p:sp>
        <p:nvSpPr>
          <p:cNvPr id="6" name="Footer Placeholder 5"/>
          <p:cNvSpPr>
            <a:spLocks noGrp="1"/>
          </p:cNvSpPr>
          <p:nvPr>
            <p:ph type="ftr" sz="quarter" idx="11"/>
          </p:nvPr>
        </p:nvSpPr>
        <p:spPr/>
        <p:txBody>
          <a:bodyPr/>
          <a:lstStyle/>
          <a:p>
            <a:r>
              <a:rPr lang="en-AU" smtClean="0">
                <a:solidFill>
                  <a:srgbClr val="A6B727"/>
                </a:solidFill>
              </a:rPr>
              <a:t>Prince of Wales Community Health Falls Prevention Working Party 2016</a:t>
            </a:r>
            <a:endParaRPr lang="en-AU">
              <a:solidFill>
                <a:srgbClr val="A6B727"/>
              </a:solidFill>
            </a:endParaRPr>
          </a:p>
        </p:txBody>
      </p:sp>
      <p:sp>
        <p:nvSpPr>
          <p:cNvPr id="7" name="Slide Number Placeholder 6"/>
          <p:cNvSpPr>
            <a:spLocks noGrp="1"/>
          </p:cNvSpPr>
          <p:nvPr>
            <p:ph type="sldNum" sz="quarter" idx="12"/>
          </p:nvPr>
        </p:nvSpPr>
        <p:spPr/>
        <p:txBody>
          <a:bodyPr/>
          <a:lstStyle/>
          <a:p>
            <a:fld id="{64400847-8C73-46DC-93DD-C8633B06EB3E}" type="slidenum">
              <a:rPr lang="en-AU" smtClean="0">
                <a:solidFill>
                  <a:srgbClr val="A6B727"/>
                </a:solidFill>
              </a:rPr>
              <a:pPr/>
              <a:t>‹#›</a:t>
            </a:fld>
            <a:endParaRPr lang="en-AU">
              <a:solidFill>
                <a:srgbClr val="A6B727"/>
              </a:solidFill>
            </a:endParaRPr>
          </a:p>
        </p:txBody>
      </p:sp>
    </p:spTree>
    <p:extLst>
      <p:ext uri="{BB962C8B-B14F-4D97-AF65-F5344CB8AC3E}">
        <p14:creationId xmlns:p14="http://schemas.microsoft.com/office/powerpoint/2010/main" val="11721538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9BCD1F3-666C-4E69-B55E-DBFBF2BE9FA5}" type="datetime1">
              <a:rPr lang="en-AU" smtClean="0">
                <a:solidFill>
                  <a:srgbClr val="A6B727"/>
                </a:solidFill>
              </a:rPr>
              <a:pPr/>
              <a:t>17/05/2017</a:t>
            </a:fld>
            <a:endParaRPr lang="en-AU">
              <a:solidFill>
                <a:srgbClr val="A6B727"/>
              </a:solidFill>
            </a:endParaRPr>
          </a:p>
        </p:txBody>
      </p:sp>
      <p:sp>
        <p:nvSpPr>
          <p:cNvPr id="5" name="Footer Placeholder 4"/>
          <p:cNvSpPr>
            <a:spLocks noGrp="1"/>
          </p:cNvSpPr>
          <p:nvPr>
            <p:ph type="ftr" sz="quarter" idx="11"/>
          </p:nvPr>
        </p:nvSpPr>
        <p:spPr/>
        <p:txBody>
          <a:bodyPr/>
          <a:lstStyle/>
          <a:p>
            <a:r>
              <a:rPr lang="en-AU" smtClean="0">
                <a:solidFill>
                  <a:srgbClr val="A6B727"/>
                </a:solidFill>
              </a:rPr>
              <a:t>Prince of Wales Community Health Falls Prevention Working Party 2016</a:t>
            </a:r>
            <a:endParaRPr lang="en-AU">
              <a:solidFill>
                <a:srgbClr val="A6B727"/>
              </a:solidFill>
            </a:endParaRPr>
          </a:p>
        </p:txBody>
      </p:sp>
      <p:sp>
        <p:nvSpPr>
          <p:cNvPr id="6" name="Slide Number Placeholder 5"/>
          <p:cNvSpPr>
            <a:spLocks noGrp="1"/>
          </p:cNvSpPr>
          <p:nvPr>
            <p:ph type="sldNum" sz="quarter" idx="12"/>
          </p:nvPr>
        </p:nvSpPr>
        <p:spPr/>
        <p:txBody>
          <a:bodyPr/>
          <a:lstStyle/>
          <a:p>
            <a:fld id="{64400847-8C73-46DC-93DD-C8633B06EB3E}" type="slidenum">
              <a:rPr lang="en-AU" smtClean="0">
                <a:solidFill>
                  <a:srgbClr val="A6B727"/>
                </a:solidFill>
              </a:rPr>
              <a:pPr/>
              <a:t>‹#›</a:t>
            </a:fld>
            <a:endParaRPr lang="en-AU">
              <a:solidFill>
                <a:srgbClr val="A6B727"/>
              </a:solidFill>
            </a:endParaRPr>
          </a:p>
        </p:txBody>
      </p:sp>
    </p:spTree>
    <p:extLst>
      <p:ext uri="{BB962C8B-B14F-4D97-AF65-F5344CB8AC3E}">
        <p14:creationId xmlns:p14="http://schemas.microsoft.com/office/powerpoint/2010/main" val="38886990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8033734" y="3999971"/>
            <a:ext cx="4803745" cy="2839979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362499" y="3999971"/>
            <a:ext cx="15356235" cy="2839979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DE925-CD88-4A00-AC65-5506467D3B32}" type="datetime1">
              <a:rPr lang="en-AU" smtClean="0">
                <a:solidFill>
                  <a:srgbClr val="A6B727"/>
                </a:solidFill>
              </a:rPr>
              <a:pPr/>
              <a:t>17/05/2017</a:t>
            </a:fld>
            <a:endParaRPr lang="en-AU">
              <a:solidFill>
                <a:srgbClr val="A6B727"/>
              </a:solidFill>
            </a:endParaRPr>
          </a:p>
        </p:txBody>
      </p:sp>
      <p:sp>
        <p:nvSpPr>
          <p:cNvPr id="5" name="Footer Placeholder 4"/>
          <p:cNvSpPr>
            <a:spLocks noGrp="1"/>
          </p:cNvSpPr>
          <p:nvPr>
            <p:ph type="ftr" sz="quarter" idx="11"/>
          </p:nvPr>
        </p:nvSpPr>
        <p:spPr/>
        <p:txBody>
          <a:bodyPr/>
          <a:lstStyle/>
          <a:p>
            <a:r>
              <a:rPr lang="en-AU" smtClean="0">
                <a:solidFill>
                  <a:srgbClr val="A6B727"/>
                </a:solidFill>
              </a:rPr>
              <a:t>Prince of Wales Community Health Falls Prevention Working Party 2016</a:t>
            </a:r>
            <a:endParaRPr lang="en-AU">
              <a:solidFill>
                <a:srgbClr val="A6B727"/>
              </a:solidFill>
            </a:endParaRPr>
          </a:p>
        </p:txBody>
      </p:sp>
      <p:sp>
        <p:nvSpPr>
          <p:cNvPr id="6" name="Slide Number Placeholder 5"/>
          <p:cNvSpPr>
            <a:spLocks noGrp="1"/>
          </p:cNvSpPr>
          <p:nvPr>
            <p:ph type="sldNum" sz="quarter" idx="12"/>
          </p:nvPr>
        </p:nvSpPr>
        <p:spPr/>
        <p:txBody>
          <a:bodyPr/>
          <a:lstStyle/>
          <a:p>
            <a:fld id="{64400847-8C73-46DC-93DD-C8633B06EB3E}" type="slidenum">
              <a:rPr lang="en-AU" smtClean="0">
                <a:solidFill>
                  <a:srgbClr val="A6B727"/>
                </a:solidFill>
              </a:rPr>
              <a:pPr/>
              <a:t>‹#›</a:t>
            </a:fld>
            <a:endParaRPr lang="en-AU">
              <a:solidFill>
                <a:srgbClr val="A6B727"/>
              </a:solidFill>
            </a:endParaRPr>
          </a:p>
        </p:txBody>
      </p:sp>
    </p:spTree>
    <p:extLst>
      <p:ext uri="{BB962C8B-B14F-4D97-AF65-F5344CB8AC3E}">
        <p14:creationId xmlns:p14="http://schemas.microsoft.com/office/powerpoint/2010/main" val="1211799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19375" y="8974945"/>
            <a:ext cx="21734978" cy="14974888"/>
          </a:xfrm>
        </p:spPr>
        <p:txBody>
          <a:bodyPr anchor="b"/>
          <a:lstStyle>
            <a:lvl1pPr>
              <a:defRPr sz="16535"/>
            </a:lvl1pPr>
          </a:lstStyle>
          <a:p>
            <a:r>
              <a:rPr lang="en-US" smtClean="0"/>
              <a:t>Click to edit Master title style</a:t>
            </a:r>
            <a:endParaRPr lang="en-US" dirty="0"/>
          </a:p>
        </p:txBody>
      </p:sp>
      <p:sp>
        <p:nvSpPr>
          <p:cNvPr id="3" name="Text Placeholder 2"/>
          <p:cNvSpPr>
            <a:spLocks noGrp="1"/>
          </p:cNvSpPr>
          <p:nvPr>
            <p:ph type="body" idx="1"/>
          </p:nvPr>
        </p:nvSpPr>
        <p:spPr>
          <a:xfrm>
            <a:off x="1719375" y="24091502"/>
            <a:ext cx="21734978" cy="7874940"/>
          </a:xfrm>
        </p:spPr>
        <p:txBody>
          <a:bodyPr/>
          <a:lstStyle>
            <a:lvl1pPr marL="0" indent="0">
              <a:buNone/>
              <a:defRPr sz="6614">
                <a:solidFill>
                  <a:schemeClr val="tx1"/>
                </a:solidFill>
              </a:defRPr>
            </a:lvl1pPr>
            <a:lvl2pPr marL="1259997" indent="0">
              <a:buNone/>
              <a:defRPr sz="5512">
                <a:solidFill>
                  <a:schemeClr val="tx1">
                    <a:tint val="75000"/>
                  </a:schemeClr>
                </a:solidFill>
              </a:defRPr>
            </a:lvl2pPr>
            <a:lvl3pPr marL="2519995" indent="0">
              <a:buNone/>
              <a:defRPr sz="4961">
                <a:solidFill>
                  <a:schemeClr val="tx1">
                    <a:tint val="75000"/>
                  </a:schemeClr>
                </a:solidFill>
              </a:defRPr>
            </a:lvl3pPr>
            <a:lvl4pPr marL="3779992" indent="0">
              <a:buNone/>
              <a:defRPr sz="4409">
                <a:solidFill>
                  <a:schemeClr val="tx1">
                    <a:tint val="75000"/>
                  </a:schemeClr>
                </a:solidFill>
              </a:defRPr>
            </a:lvl4pPr>
            <a:lvl5pPr marL="5039990" indent="0">
              <a:buNone/>
              <a:defRPr sz="4409">
                <a:solidFill>
                  <a:schemeClr val="tx1">
                    <a:tint val="75000"/>
                  </a:schemeClr>
                </a:solidFill>
              </a:defRPr>
            </a:lvl5pPr>
            <a:lvl6pPr marL="6299987" indent="0">
              <a:buNone/>
              <a:defRPr sz="4409">
                <a:solidFill>
                  <a:schemeClr val="tx1">
                    <a:tint val="75000"/>
                  </a:schemeClr>
                </a:solidFill>
              </a:defRPr>
            </a:lvl6pPr>
            <a:lvl7pPr marL="7559985" indent="0">
              <a:buNone/>
              <a:defRPr sz="4409">
                <a:solidFill>
                  <a:schemeClr val="tx1">
                    <a:tint val="75000"/>
                  </a:schemeClr>
                </a:solidFill>
              </a:defRPr>
            </a:lvl7pPr>
            <a:lvl8pPr marL="8819982" indent="0">
              <a:buNone/>
              <a:defRPr sz="4409">
                <a:solidFill>
                  <a:schemeClr val="tx1">
                    <a:tint val="75000"/>
                  </a:schemeClr>
                </a:solidFill>
              </a:defRPr>
            </a:lvl8pPr>
            <a:lvl9pPr marL="10079980" indent="0">
              <a:buNone/>
              <a:defRPr sz="4409">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E18FAC-2DA1-454D-823E-743EEF7FB731}" type="slidenum">
              <a:rPr lang="en-US" smtClean="0"/>
              <a:pPr/>
              <a:t>‹#›</a:t>
            </a:fld>
            <a:endParaRPr lang="en-US"/>
          </a:p>
        </p:txBody>
      </p:sp>
    </p:spTree>
    <p:extLst>
      <p:ext uri="{BB962C8B-B14F-4D97-AF65-F5344CB8AC3E}">
        <p14:creationId xmlns:p14="http://schemas.microsoft.com/office/powerpoint/2010/main" val="747745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732498" y="9583264"/>
            <a:ext cx="10709989" cy="228415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12757488" y="9583264"/>
            <a:ext cx="10709989" cy="228415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2A8C6C-F3C2-4C76-9631-2D6339AD3537}" type="slidenum">
              <a:rPr lang="en-US" smtClean="0"/>
              <a:pPr/>
              <a:t>‹#›</a:t>
            </a:fld>
            <a:endParaRPr lang="en-US"/>
          </a:p>
        </p:txBody>
      </p:sp>
    </p:spTree>
    <p:extLst>
      <p:ext uri="{BB962C8B-B14F-4D97-AF65-F5344CB8AC3E}">
        <p14:creationId xmlns:p14="http://schemas.microsoft.com/office/powerpoint/2010/main" val="756001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735781" y="1916661"/>
            <a:ext cx="21734978" cy="6958285"/>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735783" y="8824938"/>
            <a:ext cx="10660769" cy="4324966"/>
          </a:xfrm>
        </p:spPr>
        <p:txBody>
          <a:bodyPr anchor="b"/>
          <a:lstStyle>
            <a:lvl1pPr marL="0" indent="0">
              <a:buNone/>
              <a:defRPr sz="6614" b="1"/>
            </a:lvl1pPr>
            <a:lvl2pPr marL="1259997" indent="0">
              <a:buNone/>
              <a:defRPr sz="5512" b="1"/>
            </a:lvl2pPr>
            <a:lvl3pPr marL="2519995" indent="0">
              <a:buNone/>
              <a:defRPr sz="4961" b="1"/>
            </a:lvl3pPr>
            <a:lvl4pPr marL="3779992" indent="0">
              <a:buNone/>
              <a:defRPr sz="4409" b="1"/>
            </a:lvl4pPr>
            <a:lvl5pPr marL="5039990" indent="0">
              <a:buNone/>
              <a:defRPr sz="4409" b="1"/>
            </a:lvl5pPr>
            <a:lvl6pPr marL="6299987" indent="0">
              <a:buNone/>
              <a:defRPr sz="4409" b="1"/>
            </a:lvl6pPr>
            <a:lvl7pPr marL="7559985" indent="0">
              <a:buNone/>
              <a:defRPr sz="4409" b="1"/>
            </a:lvl7pPr>
            <a:lvl8pPr marL="8819982" indent="0">
              <a:buNone/>
              <a:defRPr sz="4409" b="1"/>
            </a:lvl8pPr>
            <a:lvl9pPr marL="10079980" indent="0">
              <a:buNone/>
              <a:defRPr sz="4409" b="1"/>
            </a:lvl9pPr>
          </a:lstStyle>
          <a:p>
            <a:pPr lvl="0"/>
            <a:r>
              <a:rPr lang="en-US" smtClean="0"/>
              <a:t>Click to edit Master text styles</a:t>
            </a:r>
          </a:p>
        </p:txBody>
      </p:sp>
      <p:sp>
        <p:nvSpPr>
          <p:cNvPr id="4" name="Content Placeholder 3"/>
          <p:cNvSpPr>
            <a:spLocks noGrp="1"/>
          </p:cNvSpPr>
          <p:nvPr>
            <p:ph sz="half" idx="2"/>
          </p:nvPr>
        </p:nvSpPr>
        <p:spPr>
          <a:xfrm>
            <a:off x="1735783" y="13149904"/>
            <a:ext cx="10660769" cy="1934152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12757489" y="8824938"/>
            <a:ext cx="10713272" cy="4324966"/>
          </a:xfrm>
        </p:spPr>
        <p:txBody>
          <a:bodyPr anchor="b"/>
          <a:lstStyle>
            <a:lvl1pPr marL="0" indent="0">
              <a:buNone/>
              <a:defRPr sz="6614" b="1"/>
            </a:lvl1pPr>
            <a:lvl2pPr marL="1259997" indent="0">
              <a:buNone/>
              <a:defRPr sz="5512" b="1"/>
            </a:lvl2pPr>
            <a:lvl3pPr marL="2519995" indent="0">
              <a:buNone/>
              <a:defRPr sz="4961" b="1"/>
            </a:lvl3pPr>
            <a:lvl4pPr marL="3779992" indent="0">
              <a:buNone/>
              <a:defRPr sz="4409" b="1"/>
            </a:lvl4pPr>
            <a:lvl5pPr marL="5039990" indent="0">
              <a:buNone/>
              <a:defRPr sz="4409" b="1"/>
            </a:lvl5pPr>
            <a:lvl6pPr marL="6299987" indent="0">
              <a:buNone/>
              <a:defRPr sz="4409" b="1"/>
            </a:lvl6pPr>
            <a:lvl7pPr marL="7559985" indent="0">
              <a:buNone/>
              <a:defRPr sz="4409" b="1"/>
            </a:lvl7pPr>
            <a:lvl8pPr marL="8819982" indent="0">
              <a:buNone/>
              <a:defRPr sz="4409" b="1"/>
            </a:lvl8pPr>
            <a:lvl9pPr marL="10079980" indent="0">
              <a:buNone/>
              <a:defRPr sz="4409" b="1"/>
            </a:lvl9pPr>
          </a:lstStyle>
          <a:p>
            <a:pPr lvl="0"/>
            <a:r>
              <a:rPr lang="en-US" smtClean="0"/>
              <a:t>Click to edit Master text styles</a:t>
            </a:r>
          </a:p>
        </p:txBody>
      </p:sp>
      <p:sp>
        <p:nvSpPr>
          <p:cNvPr id="6" name="Content Placeholder 5"/>
          <p:cNvSpPr>
            <a:spLocks noGrp="1"/>
          </p:cNvSpPr>
          <p:nvPr>
            <p:ph sz="quarter" idx="4"/>
          </p:nvPr>
        </p:nvSpPr>
        <p:spPr>
          <a:xfrm>
            <a:off x="12757489" y="13149904"/>
            <a:ext cx="10713272" cy="1934152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652CFD-615C-41FD-8A16-80997A1126BB}" type="slidenum">
              <a:rPr lang="en-US" smtClean="0"/>
              <a:pPr/>
              <a:t>‹#›</a:t>
            </a:fld>
            <a:endParaRPr lang="en-US"/>
          </a:p>
        </p:txBody>
      </p:sp>
    </p:spTree>
    <p:extLst>
      <p:ext uri="{BB962C8B-B14F-4D97-AF65-F5344CB8AC3E}">
        <p14:creationId xmlns:p14="http://schemas.microsoft.com/office/powerpoint/2010/main" val="2825921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D202B6-AB92-4C67-8E07-DC424EF838F1}" type="slidenum">
              <a:rPr lang="en-US" smtClean="0"/>
              <a:pPr/>
              <a:t>‹#›</a:t>
            </a:fld>
            <a:endParaRPr lang="en-US"/>
          </a:p>
        </p:txBody>
      </p:sp>
    </p:spTree>
    <p:extLst>
      <p:ext uri="{BB962C8B-B14F-4D97-AF65-F5344CB8AC3E}">
        <p14:creationId xmlns:p14="http://schemas.microsoft.com/office/powerpoint/2010/main" val="3846115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4B4D2C-CE53-47AC-8E5A-CE26C1949AA2}" type="slidenum">
              <a:rPr lang="en-US" smtClean="0"/>
              <a:pPr/>
              <a:t>‹#›</a:t>
            </a:fld>
            <a:endParaRPr lang="en-US"/>
          </a:p>
        </p:txBody>
      </p:sp>
    </p:spTree>
    <p:extLst>
      <p:ext uri="{BB962C8B-B14F-4D97-AF65-F5344CB8AC3E}">
        <p14:creationId xmlns:p14="http://schemas.microsoft.com/office/powerpoint/2010/main" val="3856199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35780" y="2399982"/>
            <a:ext cx="8127648" cy="8399939"/>
          </a:xfrm>
        </p:spPr>
        <p:txBody>
          <a:bodyPr anchor="b"/>
          <a:lstStyle>
            <a:lvl1pPr>
              <a:defRPr sz="8819"/>
            </a:lvl1pPr>
          </a:lstStyle>
          <a:p>
            <a:r>
              <a:rPr lang="en-US" smtClean="0"/>
              <a:t>Click to edit Master title style</a:t>
            </a:r>
            <a:endParaRPr lang="en-US" dirty="0"/>
          </a:p>
        </p:txBody>
      </p:sp>
      <p:sp>
        <p:nvSpPr>
          <p:cNvPr id="3" name="Content Placeholder 2"/>
          <p:cNvSpPr>
            <a:spLocks noGrp="1"/>
          </p:cNvSpPr>
          <p:nvPr>
            <p:ph idx="1"/>
          </p:nvPr>
        </p:nvSpPr>
        <p:spPr>
          <a:xfrm>
            <a:off x="10713272" y="5183304"/>
            <a:ext cx="12757487" cy="25583147"/>
          </a:xfrm>
        </p:spPr>
        <p:txBody>
          <a:bodyPr/>
          <a:lstStyle>
            <a:lvl1pPr>
              <a:defRPr sz="8819"/>
            </a:lvl1pPr>
            <a:lvl2pPr>
              <a:defRPr sz="7717"/>
            </a:lvl2pPr>
            <a:lvl3pPr>
              <a:defRPr sz="6614"/>
            </a:lvl3pPr>
            <a:lvl4pPr>
              <a:defRPr sz="5512"/>
            </a:lvl4pPr>
            <a:lvl5pPr>
              <a:defRPr sz="5512"/>
            </a:lvl5pPr>
            <a:lvl6pPr>
              <a:defRPr sz="5512"/>
            </a:lvl6pPr>
            <a:lvl7pPr>
              <a:defRPr sz="5512"/>
            </a:lvl7pPr>
            <a:lvl8pPr>
              <a:defRPr sz="5512"/>
            </a:lvl8pPr>
            <a:lvl9pPr>
              <a:defRPr sz="551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735780" y="10799922"/>
            <a:ext cx="8127648" cy="20008190"/>
          </a:xfrm>
        </p:spPr>
        <p:txBody>
          <a:bodyPr/>
          <a:lstStyle>
            <a:lvl1pPr marL="0" indent="0">
              <a:buNone/>
              <a:defRPr sz="4409"/>
            </a:lvl1pPr>
            <a:lvl2pPr marL="1259997" indent="0">
              <a:buNone/>
              <a:defRPr sz="3858"/>
            </a:lvl2pPr>
            <a:lvl3pPr marL="2519995" indent="0">
              <a:buNone/>
              <a:defRPr sz="3307"/>
            </a:lvl3pPr>
            <a:lvl4pPr marL="3779992" indent="0">
              <a:buNone/>
              <a:defRPr sz="2756"/>
            </a:lvl4pPr>
            <a:lvl5pPr marL="5039990" indent="0">
              <a:buNone/>
              <a:defRPr sz="2756"/>
            </a:lvl5pPr>
            <a:lvl6pPr marL="6299987" indent="0">
              <a:buNone/>
              <a:defRPr sz="2756"/>
            </a:lvl6pPr>
            <a:lvl7pPr marL="7559985" indent="0">
              <a:buNone/>
              <a:defRPr sz="2756"/>
            </a:lvl7pPr>
            <a:lvl8pPr marL="8819982" indent="0">
              <a:buNone/>
              <a:defRPr sz="2756"/>
            </a:lvl8pPr>
            <a:lvl9pPr marL="10079980" indent="0">
              <a:buNone/>
              <a:defRPr sz="2756"/>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AB1FF7-1362-4978-BD7E-5B495699CDC6}" type="slidenum">
              <a:rPr lang="en-US" smtClean="0"/>
              <a:pPr/>
              <a:t>‹#›</a:t>
            </a:fld>
            <a:endParaRPr lang="en-US"/>
          </a:p>
        </p:txBody>
      </p:sp>
    </p:spTree>
    <p:extLst>
      <p:ext uri="{BB962C8B-B14F-4D97-AF65-F5344CB8AC3E}">
        <p14:creationId xmlns:p14="http://schemas.microsoft.com/office/powerpoint/2010/main" val="1795996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35780" y="2399982"/>
            <a:ext cx="8127648" cy="8399939"/>
          </a:xfrm>
        </p:spPr>
        <p:txBody>
          <a:bodyPr anchor="b"/>
          <a:lstStyle>
            <a:lvl1pPr>
              <a:defRPr sz="8819"/>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713272" y="5183304"/>
            <a:ext cx="12757487" cy="25583147"/>
          </a:xfrm>
        </p:spPr>
        <p:txBody>
          <a:bodyPr anchor="t"/>
          <a:lstStyle>
            <a:lvl1pPr marL="0" indent="0">
              <a:buNone/>
              <a:defRPr sz="8819"/>
            </a:lvl1pPr>
            <a:lvl2pPr marL="1259997" indent="0">
              <a:buNone/>
              <a:defRPr sz="7717"/>
            </a:lvl2pPr>
            <a:lvl3pPr marL="2519995" indent="0">
              <a:buNone/>
              <a:defRPr sz="6614"/>
            </a:lvl3pPr>
            <a:lvl4pPr marL="3779992" indent="0">
              <a:buNone/>
              <a:defRPr sz="5512"/>
            </a:lvl4pPr>
            <a:lvl5pPr marL="5039990" indent="0">
              <a:buNone/>
              <a:defRPr sz="5512"/>
            </a:lvl5pPr>
            <a:lvl6pPr marL="6299987" indent="0">
              <a:buNone/>
              <a:defRPr sz="5512"/>
            </a:lvl6pPr>
            <a:lvl7pPr marL="7559985" indent="0">
              <a:buNone/>
              <a:defRPr sz="5512"/>
            </a:lvl7pPr>
            <a:lvl8pPr marL="8819982" indent="0">
              <a:buNone/>
              <a:defRPr sz="5512"/>
            </a:lvl8pPr>
            <a:lvl9pPr marL="10079980" indent="0">
              <a:buNone/>
              <a:defRPr sz="5512"/>
            </a:lvl9pPr>
          </a:lstStyle>
          <a:p>
            <a:r>
              <a:rPr lang="en-US" smtClean="0"/>
              <a:t>Click icon to add picture</a:t>
            </a:r>
            <a:endParaRPr lang="en-US" dirty="0"/>
          </a:p>
        </p:txBody>
      </p:sp>
      <p:sp>
        <p:nvSpPr>
          <p:cNvPr id="4" name="Text Placeholder 3"/>
          <p:cNvSpPr>
            <a:spLocks noGrp="1"/>
          </p:cNvSpPr>
          <p:nvPr>
            <p:ph type="body" sz="half" idx="2"/>
          </p:nvPr>
        </p:nvSpPr>
        <p:spPr>
          <a:xfrm>
            <a:off x="1735780" y="10799922"/>
            <a:ext cx="8127648" cy="20008190"/>
          </a:xfrm>
        </p:spPr>
        <p:txBody>
          <a:bodyPr/>
          <a:lstStyle>
            <a:lvl1pPr marL="0" indent="0">
              <a:buNone/>
              <a:defRPr sz="4409"/>
            </a:lvl1pPr>
            <a:lvl2pPr marL="1259997" indent="0">
              <a:buNone/>
              <a:defRPr sz="3858"/>
            </a:lvl2pPr>
            <a:lvl3pPr marL="2519995" indent="0">
              <a:buNone/>
              <a:defRPr sz="3307"/>
            </a:lvl3pPr>
            <a:lvl4pPr marL="3779992" indent="0">
              <a:buNone/>
              <a:defRPr sz="2756"/>
            </a:lvl4pPr>
            <a:lvl5pPr marL="5039990" indent="0">
              <a:buNone/>
              <a:defRPr sz="2756"/>
            </a:lvl5pPr>
            <a:lvl6pPr marL="6299987" indent="0">
              <a:buNone/>
              <a:defRPr sz="2756"/>
            </a:lvl6pPr>
            <a:lvl7pPr marL="7559985" indent="0">
              <a:buNone/>
              <a:defRPr sz="2756"/>
            </a:lvl7pPr>
            <a:lvl8pPr marL="8819982" indent="0">
              <a:buNone/>
              <a:defRPr sz="2756"/>
            </a:lvl8pPr>
            <a:lvl9pPr marL="10079980" indent="0">
              <a:buNone/>
              <a:defRPr sz="2756"/>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497708-4987-4D95-9622-8F86FFB156AD}" type="slidenum">
              <a:rPr lang="en-US" smtClean="0"/>
              <a:pPr/>
              <a:t>‹#›</a:t>
            </a:fld>
            <a:endParaRPr lang="en-US"/>
          </a:p>
        </p:txBody>
      </p:sp>
    </p:spTree>
    <p:extLst>
      <p:ext uri="{BB962C8B-B14F-4D97-AF65-F5344CB8AC3E}">
        <p14:creationId xmlns:p14="http://schemas.microsoft.com/office/powerpoint/2010/main" val="3547230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95400">
              <a:schemeClr val="accent5">
                <a:lumMod val="20000"/>
                <a:lumOff val="80000"/>
              </a:schemeClr>
            </a:gs>
            <a:gs pos="50000">
              <a:schemeClr val="accent5">
                <a:lumMod val="60000"/>
                <a:lumOff val="4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732499" y="1916661"/>
            <a:ext cx="21734978" cy="69582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732499" y="9583264"/>
            <a:ext cx="21734978" cy="228415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732498" y="33366432"/>
            <a:ext cx="5669994" cy="1916653"/>
          </a:xfrm>
          <a:prstGeom prst="rect">
            <a:avLst/>
          </a:prstGeom>
        </p:spPr>
        <p:txBody>
          <a:bodyPr vert="horz" lIns="91440" tIns="45720" rIns="91440" bIns="45720" rtlCol="0" anchor="ctr"/>
          <a:lstStyle>
            <a:lvl1pPr algn="l">
              <a:defRPr sz="3307">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8347492" y="33366432"/>
            <a:ext cx="8504992" cy="1916653"/>
          </a:xfrm>
          <a:prstGeom prst="rect">
            <a:avLst/>
          </a:prstGeom>
        </p:spPr>
        <p:txBody>
          <a:bodyPr vert="horz" lIns="91440" tIns="45720" rIns="91440" bIns="45720" rtlCol="0" anchor="ctr"/>
          <a:lstStyle>
            <a:lvl1pPr algn="ctr">
              <a:defRPr sz="3307">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797483" y="33366432"/>
            <a:ext cx="5669994" cy="1916653"/>
          </a:xfrm>
          <a:prstGeom prst="rect">
            <a:avLst/>
          </a:prstGeom>
        </p:spPr>
        <p:txBody>
          <a:bodyPr vert="horz" lIns="91440" tIns="45720" rIns="91440" bIns="45720" rtlCol="0" anchor="ctr"/>
          <a:lstStyle>
            <a:lvl1pPr algn="r">
              <a:defRPr sz="3307">
                <a:solidFill>
                  <a:schemeClr val="tx1">
                    <a:tint val="75000"/>
                  </a:schemeClr>
                </a:solidFill>
              </a:defRPr>
            </a:lvl1pPr>
          </a:lstStyle>
          <a:p>
            <a:fld id="{0EE8D4D6-BEEB-4D5E-B06D-BB857F157070}" type="slidenum">
              <a:rPr lang="en-US" smtClean="0"/>
              <a:pPr/>
              <a:t>‹#›</a:t>
            </a:fld>
            <a:endParaRPr lang="en-US"/>
          </a:p>
        </p:txBody>
      </p:sp>
      <p:sp>
        <p:nvSpPr>
          <p:cNvPr id="7" name="Rectangle 11"/>
          <p:cNvSpPr>
            <a:spLocks noChangeArrowheads="1"/>
          </p:cNvSpPr>
          <p:nvPr userDrawn="1"/>
        </p:nvSpPr>
        <p:spPr bwMode="auto">
          <a:xfrm>
            <a:off x="0" y="0"/>
            <a:ext cx="25199975" cy="35999738"/>
          </a:xfrm>
          <a:prstGeom prst="rect">
            <a:avLst/>
          </a:prstGeom>
          <a:noFill/>
          <a:ln w="25400">
            <a:solidFill>
              <a:schemeClr val="tx1"/>
            </a:solidFill>
            <a:miter lim="800000"/>
            <a:headEnd/>
            <a:tailEnd/>
          </a:ln>
          <a:effectLst/>
        </p:spPr>
        <p:txBody>
          <a:bodyPr wrap="none" anchor="ctr"/>
          <a:lstStyle/>
          <a:p>
            <a:pPr>
              <a:defRPr/>
            </a:pPr>
            <a:endParaRPr lang="en-AU" sz="2786"/>
          </a:p>
        </p:txBody>
      </p:sp>
    </p:spTree>
    <p:extLst>
      <p:ext uri="{BB962C8B-B14F-4D97-AF65-F5344CB8AC3E}">
        <p14:creationId xmlns:p14="http://schemas.microsoft.com/office/powerpoint/2010/main" val="199691273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2519995" rtl="0" eaLnBrk="1" latinLnBrk="0" hangingPunct="1">
        <a:lnSpc>
          <a:spcPct val="90000"/>
        </a:lnSpc>
        <a:spcBef>
          <a:spcPct val="0"/>
        </a:spcBef>
        <a:buNone/>
        <a:defRPr sz="12126" kern="1200">
          <a:solidFill>
            <a:schemeClr val="tx1"/>
          </a:solidFill>
          <a:latin typeface="+mj-lt"/>
          <a:ea typeface="+mj-ea"/>
          <a:cs typeface="+mj-cs"/>
        </a:defRPr>
      </a:lvl1pPr>
    </p:titleStyle>
    <p:bodyStyle>
      <a:lvl1pPr marL="629999" indent="-629999" algn="l" defTabSz="2519995" rtl="0" eaLnBrk="1" latinLnBrk="0" hangingPunct="1">
        <a:lnSpc>
          <a:spcPct val="90000"/>
        </a:lnSpc>
        <a:spcBef>
          <a:spcPts val="2756"/>
        </a:spcBef>
        <a:buFont typeface="Arial" panose="020B0604020202020204" pitchFamily="34" charset="0"/>
        <a:buChar char="•"/>
        <a:defRPr sz="7717" kern="1200">
          <a:solidFill>
            <a:schemeClr val="tx1"/>
          </a:solidFill>
          <a:latin typeface="+mn-lt"/>
          <a:ea typeface="+mn-ea"/>
          <a:cs typeface="+mn-cs"/>
        </a:defRPr>
      </a:lvl1pPr>
      <a:lvl2pPr marL="1889996" indent="-629999" algn="l" defTabSz="2519995" rtl="0" eaLnBrk="1" latinLnBrk="0" hangingPunct="1">
        <a:lnSpc>
          <a:spcPct val="90000"/>
        </a:lnSpc>
        <a:spcBef>
          <a:spcPts val="1378"/>
        </a:spcBef>
        <a:buFont typeface="Arial" panose="020B0604020202020204" pitchFamily="34" charset="0"/>
        <a:buChar char="•"/>
        <a:defRPr sz="6614" kern="1200">
          <a:solidFill>
            <a:schemeClr val="tx1"/>
          </a:solidFill>
          <a:latin typeface="+mn-lt"/>
          <a:ea typeface="+mn-ea"/>
          <a:cs typeface="+mn-cs"/>
        </a:defRPr>
      </a:lvl2pPr>
      <a:lvl3pPr marL="3149994" indent="-629999" algn="l" defTabSz="2519995" rtl="0" eaLnBrk="1" latinLnBrk="0" hangingPunct="1">
        <a:lnSpc>
          <a:spcPct val="90000"/>
        </a:lnSpc>
        <a:spcBef>
          <a:spcPts val="1378"/>
        </a:spcBef>
        <a:buFont typeface="Arial" panose="020B0604020202020204" pitchFamily="34" charset="0"/>
        <a:buChar char="•"/>
        <a:defRPr sz="5512" kern="1200">
          <a:solidFill>
            <a:schemeClr val="tx1"/>
          </a:solidFill>
          <a:latin typeface="+mn-lt"/>
          <a:ea typeface="+mn-ea"/>
          <a:cs typeface="+mn-cs"/>
        </a:defRPr>
      </a:lvl3pPr>
      <a:lvl4pPr marL="4409991"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4pPr>
      <a:lvl5pPr marL="5669989"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5pPr>
      <a:lvl6pPr marL="6929986"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6pPr>
      <a:lvl7pPr marL="8189984"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7pPr>
      <a:lvl8pPr marL="9449981"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8pPr>
      <a:lvl9pPr marL="10709979" indent="-629999" algn="l" defTabSz="2519995" rtl="0" eaLnBrk="1" latinLnBrk="0" hangingPunct="1">
        <a:lnSpc>
          <a:spcPct val="90000"/>
        </a:lnSpc>
        <a:spcBef>
          <a:spcPts val="1378"/>
        </a:spcBef>
        <a:buFont typeface="Arial" panose="020B0604020202020204" pitchFamily="34" charset="0"/>
        <a:buChar char="•"/>
        <a:defRPr sz="4961" kern="1200">
          <a:solidFill>
            <a:schemeClr val="tx1"/>
          </a:solidFill>
          <a:latin typeface="+mn-lt"/>
          <a:ea typeface="+mn-ea"/>
          <a:cs typeface="+mn-cs"/>
        </a:defRPr>
      </a:lvl9pPr>
    </p:bodyStyle>
    <p:otherStyle>
      <a:defPPr>
        <a:defRPr lang="en-US"/>
      </a:defPPr>
      <a:lvl1pPr marL="0" algn="l" defTabSz="2519995" rtl="0" eaLnBrk="1" latinLnBrk="0" hangingPunct="1">
        <a:defRPr sz="4961" kern="1200">
          <a:solidFill>
            <a:schemeClr val="tx1"/>
          </a:solidFill>
          <a:latin typeface="+mn-lt"/>
          <a:ea typeface="+mn-ea"/>
          <a:cs typeface="+mn-cs"/>
        </a:defRPr>
      </a:lvl1pPr>
      <a:lvl2pPr marL="1259997" algn="l" defTabSz="2519995" rtl="0" eaLnBrk="1" latinLnBrk="0" hangingPunct="1">
        <a:defRPr sz="4961" kern="1200">
          <a:solidFill>
            <a:schemeClr val="tx1"/>
          </a:solidFill>
          <a:latin typeface="+mn-lt"/>
          <a:ea typeface="+mn-ea"/>
          <a:cs typeface="+mn-cs"/>
        </a:defRPr>
      </a:lvl2pPr>
      <a:lvl3pPr marL="2519995" algn="l" defTabSz="2519995" rtl="0" eaLnBrk="1" latinLnBrk="0" hangingPunct="1">
        <a:defRPr sz="4961" kern="1200">
          <a:solidFill>
            <a:schemeClr val="tx1"/>
          </a:solidFill>
          <a:latin typeface="+mn-lt"/>
          <a:ea typeface="+mn-ea"/>
          <a:cs typeface="+mn-cs"/>
        </a:defRPr>
      </a:lvl3pPr>
      <a:lvl4pPr marL="3779992" algn="l" defTabSz="2519995" rtl="0" eaLnBrk="1" latinLnBrk="0" hangingPunct="1">
        <a:defRPr sz="4961" kern="1200">
          <a:solidFill>
            <a:schemeClr val="tx1"/>
          </a:solidFill>
          <a:latin typeface="+mn-lt"/>
          <a:ea typeface="+mn-ea"/>
          <a:cs typeface="+mn-cs"/>
        </a:defRPr>
      </a:lvl4pPr>
      <a:lvl5pPr marL="5039990" algn="l" defTabSz="2519995" rtl="0" eaLnBrk="1" latinLnBrk="0" hangingPunct="1">
        <a:defRPr sz="4961" kern="1200">
          <a:solidFill>
            <a:schemeClr val="tx1"/>
          </a:solidFill>
          <a:latin typeface="+mn-lt"/>
          <a:ea typeface="+mn-ea"/>
          <a:cs typeface="+mn-cs"/>
        </a:defRPr>
      </a:lvl5pPr>
      <a:lvl6pPr marL="6299987" algn="l" defTabSz="2519995" rtl="0" eaLnBrk="1" latinLnBrk="0" hangingPunct="1">
        <a:defRPr sz="4961" kern="1200">
          <a:solidFill>
            <a:schemeClr val="tx1"/>
          </a:solidFill>
          <a:latin typeface="+mn-lt"/>
          <a:ea typeface="+mn-ea"/>
          <a:cs typeface="+mn-cs"/>
        </a:defRPr>
      </a:lvl6pPr>
      <a:lvl7pPr marL="7559985" algn="l" defTabSz="2519995" rtl="0" eaLnBrk="1" latinLnBrk="0" hangingPunct="1">
        <a:defRPr sz="4961" kern="1200">
          <a:solidFill>
            <a:schemeClr val="tx1"/>
          </a:solidFill>
          <a:latin typeface="+mn-lt"/>
          <a:ea typeface="+mn-ea"/>
          <a:cs typeface="+mn-cs"/>
        </a:defRPr>
      </a:lvl7pPr>
      <a:lvl8pPr marL="8819982" algn="l" defTabSz="2519995" rtl="0" eaLnBrk="1" latinLnBrk="0" hangingPunct="1">
        <a:defRPr sz="4961" kern="1200">
          <a:solidFill>
            <a:schemeClr val="tx1"/>
          </a:solidFill>
          <a:latin typeface="+mn-lt"/>
          <a:ea typeface="+mn-ea"/>
          <a:cs typeface="+mn-cs"/>
        </a:defRPr>
      </a:lvl8pPr>
      <a:lvl9pPr marL="10079980" algn="l" defTabSz="2519995" rtl="0" eaLnBrk="1" latinLnBrk="0" hangingPunct="1">
        <a:defRPr sz="496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95400">
              <a:schemeClr val="accent5">
                <a:lumMod val="20000"/>
                <a:lumOff val="80000"/>
              </a:schemeClr>
            </a:gs>
            <a:gs pos="50000">
              <a:schemeClr val="accent5">
                <a:lumMod val="60000"/>
                <a:lumOff val="4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7" name="Rectangle 6"/>
          <p:cNvSpPr/>
          <p:nvPr/>
        </p:nvSpPr>
        <p:spPr>
          <a:xfrm>
            <a:off x="504000" y="959993"/>
            <a:ext cx="24191976" cy="34079752"/>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362498" y="3199977"/>
            <a:ext cx="20411980" cy="711994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362502" y="10799921"/>
            <a:ext cx="20406504" cy="2119984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362489" y="32670783"/>
            <a:ext cx="4814028" cy="1916653"/>
          </a:xfrm>
          <a:prstGeom prst="rect">
            <a:avLst/>
          </a:prstGeom>
        </p:spPr>
        <p:txBody>
          <a:bodyPr vert="horz" lIns="91440" tIns="45720" rIns="91440" bIns="45720" rtlCol="0" anchor="ctr"/>
          <a:lstStyle>
            <a:lvl1pPr algn="l">
              <a:defRPr sz="2756">
                <a:solidFill>
                  <a:schemeClr val="accent1"/>
                </a:solidFill>
              </a:defRPr>
            </a:lvl1pPr>
          </a:lstStyle>
          <a:p>
            <a:pPr eaLnBrk="1" fontAlgn="auto" hangingPunct="1">
              <a:spcBef>
                <a:spcPts val="0"/>
              </a:spcBef>
              <a:spcAft>
                <a:spcPts val="0"/>
              </a:spcAft>
            </a:pPr>
            <a:fld id="{B1B5C745-00AC-432C-BE10-DBF63B672D6B}" type="datetime1">
              <a:rPr lang="en-AU" smtClean="0">
                <a:solidFill>
                  <a:srgbClr val="A6B727"/>
                </a:solidFill>
                <a:latin typeface="Corbel" panose="020B0503020204020204"/>
              </a:rPr>
              <a:pPr eaLnBrk="1" fontAlgn="auto" hangingPunct="1">
                <a:spcBef>
                  <a:spcPts val="0"/>
                </a:spcBef>
                <a:spcAft>
                  <a:spcPts val="0"/>
                </a:spcAft>
              </a:pPr>
              <a:t>17/05/2017</a:t>
            </a:fld>
            <a:endParaRPr lang="en-AU">
              <a:solidFill>
                <a:srgbClr val="A6B727"/>
              </a:solidFill>
              <a:latin typeface="Corbel" panose="020B0503020204020204"/>
            </a:endParaRPr>
          </a:p>
        </p:txBody>
      </p:sp>
      <p:sp>
        <p:nvSpPr>
          <p:cNvPr id="5" name="Footer Placeholder 4"/>
          <p:cNvSpPr>
            <a:spLocks noGrp="1"/>
          </p:cNvSpPr>
          <p:nvPr>
            <p:ph type="ftr" sz="quarter" idx="3"/>
          </p:nvPr>
        </p:nvSpPr>
        <p:spPr>
          <a:xfrm>
            <a:off x="8162602" y="32670783"/>
            <a:ext cx="9751296" cy="1916653"/>
          </a:xfrm>
          <a:prstGeom prst="rect">
            <a:avLst/>
          </a:prstGeom>
        </p:spPr>
        <p:txBody>
          <a:bodyPr vert="horz" lIns="91440" tIns="45720" rIns="91440" bIns="45720" rtlCol="0" anchor="ctr"/>
          <a:lstStyle>
            <a:lvl1pPr algn="ctr">
              <a:defRPr sz="2756">
                <a:solidFill>
                  <a:schemeClr val="accent1"/>
                </a:solidFill>
              </a:defRPr>
            </a:lvl1pPr>
          </a:lstStyle>
          <a:p>
            <a:pPr eaLnBrk="1" fontAlgn="auto" hangingPunct="1">
              <a:spcBef>
                <a:spcPts val="0"/>
              </a:spcBef>
              <a:spcAft>
                <a:spcPts val="0"/>
              </a:spcAft>
            </a:pPr>
            <a:r>
              <a:rPr lang="en-AU" smtClean="0">
                <a:solidFill>
                  <a:srgbClr val="A6B727"/>
                </a:solidFill>
                <a:latin typeface="Corbel" panose="020B0503020204020204"/>
              </a:rPr>
              <a:t>Prince of Wales Community Health Falls Prevention Working Party 2016</a:t>
            </a:r>
            <a:endParaRPr lang="en-AU">
              <a:solidFill>
                <a:srgbClr val="A6B727"/>
              </a:solidFill>
              <a:latin typeface="Corbel" panose="020B0503020204020204"/>
            </a:endParaRPr>
          </a:p>
        </p:txBody>
      </p:sp>
      <p:sp>
        <p:nvSpPr>
          <p:cNvPr id="6" name="Slide Number Placeholder 5"/>
          <p:cNvSpPr>
            <a:spLocks noGrp="1"/>
          </p:cNvSpPr>
          <p:nvPr>
            <p:ph type="sldNum" sz="quarter" idx="4"/>
          </p:nvPr>
        </p:nvSpPr>
        <p:spPr>
          <a:xfrm>
            <a:off x="19283461" y="32670783"/>
            <a:ext cx="3526627" cy="1916653"/>
          </a:xfrm>
          <a:prstGeom prst="rect">
            <a:avLst/>
          </a:prstGeom>
        </p:spPr>
        <p:txBody>
          <a:bodyPr vert="horz" lIns="91440" tIns="45720" rIns="91440" bIns="45720" rtlCol="0" anchor="ctr"/>
          <a:lstStyle>
            <a:lvl1pPr algn="r">
              <a:defRPr sz="2756">
                <a:solidFill>
                  <a:schemeClr val="accent1"/>
                </a:solidFill>
              </a:defRPr>
            </a:lvl1pPr>
          </a:lstStyle>
          <a:p>
            <a:pPr eaLnBrk="1" fontAlgn="auto" hangingPunct="1">
              <a:spcBef>
                <a:spcPts val="0"/>
              </a:spcBef>
              <a:spcAft>
                <a:spcPts val="0"/>
              </a:spcAft>
            </a:pPr>
            <a:fld id="{64400847-8C73-46DC-93DD-C8633B06EB3E}" type="slidenum">
              <a:rPr lang="en-AU" smtClean="0">
                <a:solidFill>
                  <a:srgbClr val="A6B727"/>
                </a:solidFill>
                <a:latin typeface="Corbel" panose="020B0503020204020204"/>
              </a:rPr>
              <a:pPr eaLnBrk="1" fontAlgn="auto" hangingPunct="1">
                <a:spcBef>
                  <a:spcPts val="0"/>
                </a:spcBef>
                <a:spcAft>
                  <a:spcPts val="0"/>
                </a:spcAft>
              </a:pPr>
              <a:t>‹#›</a:t>
            </a:fld>
            <a:endParaRPr lang="en-AU">
              <a:solidFill>
                <a:srgbClr val="A6B727"/>
              </a:solidFill>
              <a:latin typeface="Corbel" panose="020B0503020204020204"/>
            </a:endParaRPr>
          </a:p>
        </p:txBody>
      </p:sp>
    </p:spTree>
    <p:extLst>
      <p:ext uri="{BB962C8B-B14F-4D97-AF65-F5344CB8AC3E}">
        <p14:creationId xmlns:p14="http://schemas.microsoft.com/office/powerpoint/2010/main" val="280394694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dt="0"/>
  <p:txStyles>
    <p:titleStyle>
      <a:lvl1pPr algn="l" defTabSz="1889996" rtl="0" eaLnBrk="1" latinLnBrk="0" hangingPunct="1">
        <a:lnSpc>
          <a:spcPct val="90000"/>
        </a:lnSpc>
        <a:spcBef>
          <a:spcPct val="0"/>
        </a:spcBef>
        <a:buNone/>
        <a:defRPr sz="11024" kern="1200">
          <a:solidFill>
            <a:schemeClr val="accent1"/>
          </a:solidFill>
          <a:latin typeface="+mj-lt"/>
          <a:ea typeface="+mj-ea"/>
          <a:cs typeface="+mj-cs"/>
        </a:defRPr>
      </a:lvl1pPr>
    </p:titleStyle>
    <p:bodyStyle>
      <a:lvl1pPr marL="472499" indent="-377999" algn="l" defTabSz="1889996" rtl="0" eaLnBrk="1" latinLnBrk="0" hangingPunct="1">
        <a:lnSpc>
          <a:spcPct val="90000"/>
        </a:lnSpc>
        <a:spcBef>
          <a:spcPts val="2756"/>
        </a:spcBef>
        <a:buClr>
          <a:schemeClr val="accent1"/>
        </a:buClr>
        <a:buSzPct val="80000"/>
        <a:buFont typeface="Corbel" pitchFamily="34" charset="0"/>
        <a:buChar char="•"/>
        <a:defRPr sz="5512" kern="1200">
          <a:solidFill>
            <a:schemeClr val="accent1"/>
          </a:solidFill>
          <a:latin typeface="+mn-lt"/>
          <a:ea typeface="+mn-ea"/>
          <a:cs typeface="+mn-cs"/>
        </a:defRPr>
      </a:lvl1pPr>
      <a:lvl2pPr marL="944998" indent="-377999" algn="l" defTabSz="1889996" rtl="0" eaLnBrk="1" latinLnBrk="0" hangingPunct="1">
        <a:lnSpc>
          <a:spcPct val="90000"/>
        </a:lnSpc>
        <a:spcBef>
          <a:spcPts val="413"/>
        </a:spcBef>
        <a:spcAft>
          <a:spcPts val="827"/>
        </a:spcAft>
        <a:buClr>
          <a:schemeClr val="accent1"/>
        </a:buClr>
        <a:buSzPct val="80000"/>
        <a:buFont typeface="Corbel" pitchFamily="34" charset="0"/>
        <a:buChar char="•"/>
        <a:defRPr sz="4961" kern="1200">
          <a:solidFill>
            <a:schemeClr val="accent1"/>
          </a:solidFill>
          <a:latin typeface="+mn-lt"/>
          <a:ea typeface="+mn-ea"/>
          <a:cs typeface="+mn-cs"/>
        </a:defRPr>
      </a:lvl2pPr>
      <a:lvl3pPr marL="1511997" indent="-377999" algn="l" defTabSz="1889996" rtl="0" eaLnBrk="1" latinLnBrk="0" hangingPunct="1">
        <a:lnSpc>
          <a:spcPct val="90000"/>
        </a:lnSpc>
        <a:spcBef>
          <a:spcPts val="413"/>
        </a:spcBef>
        <a:spcAft>
          <a:spcPts val="827"/>
        </a:spcAft>
        <a:buClr>
          <a:schemeClr val="accent1"/>
        </a:buClr>
        <a:buSzPct val="80000"/>
        <a:buFont typeface="Corbel" pitchFamily="34" charset="0"/>
        <a:buChar char="•"/>
        <a:defRPr sz="4409" kern="1200">
          <a:solidFill>
            <a:schemeClr val="accent1"/>
          </a:solidFill>
          <a:latin typeface="+mn-lt"/>
          <a:ea typeface="+mn-ea"/>
          <a:cs typeface="+mn-cs"/>
        </a:defRPr>
      </a:lvl3pPr>
      <a:lvl4pPr marL="2078996" indent="-377999" algn="l" defTabSz="1889996" rtl="0" eaLnBrk="1" latinLnBrk="0" hangingPunct="1">
        <a:lnSpc>
          <a:spcPct val="90000"/>
        </a:lnSpc>
        <a:spcBef>
          <a:spcPts val="413"/>
        </a:spcBef>
        <a:spcAft>
          <a:spcPts val="827"/>
        </a:spcAft>
        <a:buClr>
          <a:schemeClr val="accent1"/>
        </a:buClr>
        <a:buSzPct val="80000"/>
        <a:buFont typeface="Corbel" pitchFamily="34" charset="0"/>
        <a:buChar char="•"/>
        <a:defRPr sz="3858" kern="1200">
          <a:solidFill>
            <a:schemeClr val="accent1"/>
          </a:solidFill>
          <a:latin typeface="+mn-lt"/>
          <a:ea typeface="+mn-ea"/>
          <a:cs typeface="+mn-cs"/>
        </a:defRPr>
      </a:lvl4pPr>
      <a:lvl5pPr marL="2535759" indent="-377999" algn="l" defTabSz="1889996" rtl="0" eaLnBrk="1" latinLnBrk="0" hangingPunct="1">
        <a:lnSpc>
          <a:spcPct val="90000"/>
        </a:lnSpc>
        <a:spcBef>
          <a:spcPts val="413"/>
        </a:spcBef>
        <a:spcAft>
          <a:spcPts val="827"/>
        </a:spcAft>
        <a:buClr>
          <a:schemeClr val="accent1"/>
        </a:buClr>
        <a:buSzPct val="80000"/>
        <a:buFont typeface="Corbel" pitchFamily="34" charset="0"/>
        <a:buChar char="•"/>
        <a:defRPr sz="3858" kern="1200">
          <a:solidFill>
            <a:schemeClr val="accent1"/>
          </a:solidFill>
          <a:latin typeface="+mn-lt"/>
          <a:ea typeface="+mn-ea"/>
          <a:cs typeface="+mn-cs"/>
        </a:defRPr>
      </a:lvl5pPr>
      <a:lvl6pPr marL="3031490" indent="-472499" algn="l" defTabSz="1889996" rtl="0" eaLnBrk="1" latinLnBrk="0" hangingPunct="1">
        <a:lnSpc>
          <a:spcPct val="90000"/>
        </a:lnSpc>
        <a:spcBef>
          <a:spcPts val="413"/>
        </a:spcBef>
        <a:spcAft>
          <a:spcPts val="827"/>
        </a:spcAft>
        <a:buClr>
          <a:schemeClr val="accent1"/>
        </a:buClr>
        <a:buSzPct val="80000"/>
        <a:buFont typeface="Corbel" pitchFamily="34" charset="0"/>
        <a:buChar char="•"/>
        <a:defRPr sz="3858" kern="1200">
          <a:solidFill>
            <a:schemeClr val="accent1"/>
          </a:solidFill>
          <a:latin typeface="+mn-lt"/>
          <a:ea typeface="+mn-ea"/>
          <a:cs typeface="+mn-cs"/>
        </a:defRPr>
      </a:lvl6pPr>
      <a:lvl7pPr marL="3582670" indent="-472499" algn="l" defTabSz="1889996" rtl="0" eaLnBrk="1" latinLnBrk="0" hangingPunct="1">
        <a:lnSpc>
          <a:spcPct val="90000"/>
        </a:lnSpc>
        <a:spcBef>
          <a:spcPts val="413"/>
        </a:spcBef>
        <a:spcAft>
          <a:spcPts val="827"/>
        </a:spcAft>
        <a:buClr>
          <a:schemeClr val="accent1"/>
        </a:buClr>
        <a:buSzPct val="80000"/>
        <a:buFont typeface="Corbel" pitchFamily="34" charset="0"/>
        <a:buChar char="•"/>
        <a:defRPr sz="3858" kern="1200">
          <a:solidFill>
            <a:schemeClr val="accent1"/>
          </a:solidFill>
          <a:latin typeface="+mn-lt"/>
          <a:ea typeface="+mn-ea"/>
          <a:cs typeface="+mn-cs"/>
        </a:defRPr>
      </a:lvl7pPr>
      <a:lvl8pPr marL="4133850" indent="-472499" algn="l" defTabSz="1889996" rtl="0" eaLnBrk="1" latinLnBrk="0" hangingPunct="1">
        <a:lnSpc>
          <a:spcPct val="90000"/>
        </a:lnSpc>
        <a:spcBef>
          <a:spcPts val="413"/>
        </a:spcBef>
        <a:spcAft>
          <a:spcPts val="827"/>
        </a:spcAft>
        <a:buClr>
          <a:schemeClr val="accent1"/>
        </a:buClr>
        <a:buSzPct val="80000"/>
        <a:buFont typeface="Corbel" pitchFamily="34" charset="0"/>
        <a:buChar char="•"/>
        <a:defRPr sz="3858" kern="1200">
          <a:solidFill>
            <a:schemeClr val="accent1"/>
          </a:solidFill>
          <a:latin typeface="+mn-lt"/>
          <a:ea typeface="+mn-ea"/>
          <a:cs typeface="+mn-cs"/>
        </a:defRPr>
      </a:lvl8pPr>
      <a:lvl9pPr marL="4685030" indent="-472499" algn="l" defTabSz="1889996" rtl="0" eaLnBrk="1" latinLnBrk="0" hangingPunct="1">
        <a:lnSpc>
          <a:spcPct val="90000"/>
        </a:lnSpc>
        <a:spcBef>
          <a:spcPts val="413"/>
        </a:spcBef>
        <a:spcAft>
          <a:spcPts val="827"/>
        </a:spcAft>
        <a:buClr>
          <a:schemeClr val="accent1"/>
        </a:buClr>
        <a:buSzPct val="80000"/>
        <a:buFont typeface="Corbel" pitchFamily="34" charset="0"/>
        <a:buChar char="•"/>
        <a:defRPr sz="3858" kern="1200">
          <a:solidFill>
            <a:schemeClr val="accent1"/>
          </a:solidFill>
          <a:latin typeface="+mn-lt"/>
          <a:ea typeface="+mn-ea"/>
          <a:cs typeface="+mn-cs"/>
        </a:defRPr>
      </a:lvl9pPr>
    </p:bodyStyle>
    <p:otherStyle>
      <a:defPPr>
        <a:defRPr lang="en-US"/>
      </a:defPPr>
      <a:lvl1pPr marL="0" algn="l" defTabSz="1889996" rtl="0" eaLnBrk="1" latinLnBrk="0" hangingPunct="1">
        <a:defRPr sz="3720" kern="1200">
          <a:solidFill>
            <a:schemeClr val="tx1"/>
          </a:solidFill>
          <a:latin typeface="+mn-lt"/>
          <a:ea typeface="+mn-ea"/>
          <a:cs typeface="+mn-cs"/>
        </a:defRPr>
      </a:lvl1pPr>
      <a:lvl2pPr marL="944998" algn="l" defTabSz="1889996" rtl="0" eaLnBrk="1" latinLnBrk="0" hangingPunct="1">
        <a:defRPr sz="3720" kern="1200">
          <a:solidFill>
            <a:schemeClr val="tx1"/>
          </a:solidFill>
          <a:latin typeface="+mn-lt"/>
          <a:ea typeface="+mn-ea"/>
          <a:cs typeface="+mn-cs"/>
        </a:defRPr>
      </a:lvl2pPr>
      <a:lvl3pPr marL="1889996" algn="l" defTabSz="1889996" rtl="0" eaLnBrk="1" latinLnBrk="0" hangingPunct="1">
        <a:defRPr sz="3720" kern="1200">
          <a:solidFill>
            <a:schemeClr val="tx1"/>
          </a:solidFill>
          <a:latin typeface="+mn-lt"/>
          <a:ea typeface="+mn-ea"/>
          <a:cs typeface="+mn-cs"/>
        </a:defRPr>
      </a:lvl3pPr>
      <a:lvl4pPr marL="2834994" algn="l" defTabSz="1889996" rtl="0" eaLnBrk="1" latinLnBrk="0" hangingPunct="1">
        <a:defRPr sz="3720" kern="1200">
          <a:solidFill>
            <a:schemeClr val="tx1"/>
          </a:solidFill>
          <a:latin typeface="+mn-lt"/>
          <a:ea typeface="+mn-ea"/>
          <a:cs typeface="+mn-cs"/>
        </a:defRPr>
      </a:lvl4pPr>
      <a:lvl5pPr marL="3779992" algn="l" defTabSz="1889996" rtl="0" eaLnBrk="1" latinLnBrk="0" hangingPunct="1">
        <a:defRPr sz="3720" kern="1200">
          <a:solidFill>
            <a:schemeClr val="tx1"/>
          </a:solidFill>
          <a:latin typeface="+mn-lt"/>
          <a:ea typeface="+mn-ea"/>
          <a:cs typeface="+mn-cs"/>
        </a:defRPr>
      </a:lvl5pPr>
      <a:lvl6pPr marL="4724991" algn="l" defTabSz="1889996" rtl="0" eaLnBrk="1" latinLnBrk="0" hangingPunct="1">
        <a:defRPr sz="3720" kern="1200">
          <a:solidFill>
            <a:schemeClr val="tx1"/>
          </a:solidFill>
          <a:latin typeface="+mn-lt"/>
          <a:ea typeface="+mn-ea"/>
          <a:cs typeface="+mn-cs"/>
        </a:defRPr>
      </a:lvl6pPr>
      <a:lvl7pPr marL="5669989" algn="l" defTabSz="1889996" rtl="0" eaLnBrk="1" latinLnBrk="0" hangingPunct="1">
        <a:defRPr sz="3720" kern="1200">
          <a:solidFill>
            <a:schemeClr val="tx1"/>
          </a:solidFill>
          <a:latin typeface="+mn-lt"/>
          <a:ea typeface="+mn-ea"/>
          <a:cs typeface="+mn-cs"/>
        </a:defRPr>
      </a:lvl7pPr>
      <a:lvl8pPr marL="6614987" algn="l" defTabSz="1889996" rtl="0" eaLnBrk="1" latinLnBrk="0" hangingPunct="1">
        <a:defRPr sz="3720" kern="1200">
          <a:solidFill>
            <a:schemeClr val="tx1"/>
          </a:solidFill>
          <a:latin typeface="+mn-lt"/>
          <a:ea typeface="+mn-ea"/>
          <a:cs typeface="+mn-cs"/>
        </a:defRPr>
      </a:lvl8pPr>
      <a:lvl9pPr marL="7559985" algn="l" defTabSz="1889996" rtl="0" eaLnBrk="1" latinLnBrk="0" hangingPunct="1">
        <a:defRPr sz="37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18" Type="http://schemas.openxmlformats.org/officeDocument/2006/relationships/image" Target="../media/image2.jpeg"/><Relationship Id="rId3" Type="http://schemas.openxmlformats.org/officeDocument/2006/relationships/chart" Target="../charts/chart1.xml"/><Relationship Id="rId7" Type="http://schemas.openxmlformats.org/officeDocument/2006/relationships/diagramColors" Target="../diagrams/colors1.xml"/><Relationship Id="rId12" Type="http://schemas.openxmlformats.org/officeDocument/2006/relationships/diagramColors" Target="../diagrams/colors2.xml"/><Relationship Id="rId17" Type="http://schemas.openxmlformats.org/officeDocument/2006/relationships/image" Target="../media/image1.png"/><Relationship Id="rId2" Type="http://schemas.openxmlformats.org/officeDocument/2006/relationships/notesSlide" Target="../notesSlides/notesSlide1.xml"/><Relationship Id="rId16"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5" Type="http://schemas.openxmlformats.org/officeDocument/2006/relationships/image" Target="../media/image4.png"/><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Grp="1" noChangeArrowheads="1"/>
          </p:cNvSpPr>
          <p:nvPr>
            <p:ph type="ctrTitle"/>
          </p:nvPr>
        </p:nvSpPr>
        <p:spPr bwMode="auto">
          <a:xfrm>
            <a:off x="1888720" y="12088598"/>
            <a:ext cx="21294494" cy="6751071"/>
          </a:xfrm>
          <a:prstGeom prst="rect">
            <a:avLst/>
          </a:prstGeom>
          <a:solidFill>
            <a:schemeClr val="accent5">
              <a:lumMod val="60000"/>
              <a:lumOff val="40000"/>
            </a:schemeClr>
          </a:solidFill>
          <a:ln w="9525">
            <a:noFill/>
            <a:prstDash val="sysDot"/>
            <a:miter lim="800000"/>
            <a:headEnd/>
            <a:tailEnd/>
          </a:ln>
        </p:spPr>
        <p:txBody>
          <a:bodyPr wrap="square" lIns="627122" tIns="627122" rIns="627122" bIns="62712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lvl="0" algn="ctr" eaLnBrk="1" hangingPunct="1"/>
            <a:r>
              <a:rPr lang="en-GB" sz="6600" b="1" dirty="0" smtClean="0">
                <a:solidFill>
                  <a:schemeClr val="accent6">
                    <a:lumMod val="75000"/>
                  </a:schemeClr>
                </a:solidFill>
                <a:latin typeface="Arial" charset="0"/>
              </a:rPr>
              <a:t>Adapting Falls </a:t>
            </a:r>
            <a:r>
              <a:rPr lang="en-GB" sz="6600" b="1" dirty="0">
                <a:solidFill>
                  <a:schemeClr val="accent6">
                    <a:lumMod val="75000"/>
                  </a:schemeClr>
                </a:solidFill>
                <a:latin typeface="Arial" charset="0"/>
              </a:rPr>
              <a:t>P</a:t>
            </a:r>
            <a:r>
              <a:rPr lang="en-GB" sz="6600" b="1" dirty="0" smtClean="0">
                <a:solidFill>
                  <a:schemeClr val="accent6">
                    <a:lumMod val="75000"/>
                  </a:schemeClr>
                </a:solidFill>
                <a:latin typeface="Arial" charset="0"/>
              </a:rPr>
              <a:t>revention Education for the </a:t>
            </a:r>
            <a:r>
              <a:rPr lang="en-GB" sz="6600" b="1" dirty="0">
                <a:solidFill>
                  <a:schemeClr val="accent6">
                    <a:lumMod val="75000"/>
                  </a:schemeClr>
                </a:solidFill>
                <a:latin typeface="Arial" charset="0"/>
              </a:rPr>
              <a:t>L</a:t>
            </a:r>
            <a:r>
              <a:rPr lang="en-GB" sz="6600" b="1" dirty="0" smtClean="0">
                <a:solidFill>
                  <a:schemeClr val="accent6">
                    <a:lumMod val="75000"/>
                  </a:schemeClr>
                </a:solidFill>
                <a:latin typeface="Arial" charset="0"/>
              </a:rPr>
              <a:t>ocal Aboriginal Community</a:t>
            </a:r>
            <a:br>
              <a:rPr lang="en-GB" sz="6600" b="1" dirty="0" smtClean="0">
                <a:solidFill>
                  <a:schemeClr val="accent6">
                    <a:lumMod val="75000"/>
                  </a:schemeClr>
                </a:solidFill>
                <a:latin typeface="Arial" charset="0"/>
              </a:rPr>
            </a:br>
            <a:r>
              <a:rPr lang="en-GB" sz="6600" b="1" dirty="0" smtClean="0">
                <a:solidFill>
                  <a:schemeClr val="accent6">
                    <a:lumMod val="75000"/>
                  </a:schemeClr>
                </a:solidFill>
                <a:latin typeface="Arial" charset="0"/>
              </a:rPr>
              <a:t/>
            </a:r>
            <a:br>
              <a:rPr lang="en-GB" sz="6600" b="1" dirty="0" smtClean="0">
                <a:solidFill>
                  <a:schemeClr val="accent6">
                    <a:lumMod val="75000"/>
                  </a:schemeClr>
                </a:solidFill>
                <a:latin typeface="Arial" charset="0"/>
              </a:rPr>
            </a:br>
            <a:r>
              <a:rPr lang="en-GB" sz="6600" dirty="0" smtClean="0">
                <a:solidFill>
                  <a:schemeClr val="accent6">
                    <a:lumMod val="75000"/>
                  </a:schemeClr>
                </a:solidFill>
                <a:latin typeface="Arial" charset="0"/>
              </a:rPr>
              <a:t>Mary-Anne De Navi</a:t>
            </a:r>
            <a:r>
              <a:rPr lang="en-GB" sz="6600" dirty="0">
                <a:solidFill>
                  <a:schemeClr val="accent6">
                    <a:lumMod val="75000"/>
                  </a:schemeClr>
                </a:solidFill>
                <a:latin typeface="Arial" charset="0"/>
              </a:rPr>
              <a:t/>
            </a:r>
            <a:br>
              <a:rPr lang="en-GB" sz="6600" dirty="0">
                <a:solidFill>
                  <a:schemeClr val="accent6">
                    <a:lumMod val="75000"/>
                  </a:schemeClr>
                </a:solidFill>
                <a:latin typeface="Arial" charset="0"/>
              </a:rPr>
            </a:br>
            <a:r>
              <a:rPr lang="en-GB" sz="6600" b="1" dirty="0" smtClean="0">
                <a:solidFill>
                  <a:schemeClr val="accent6">
                    <a:lumMod val="75000"/>
                  </a:schemeClr>
                </a:solidFill>
                <a:latin typeface="Arial" charset="0"/>
              </a:rPr>
              <a:t/>
            </a:r>
            <a:br>
              <a:rPr lang="en-GB" sz="6600" b="1" dirty="0" smtClean="0">
                <a:solidFill>
                  <a:schemeClr val="accent6">
                    <a:lumMod val="75000"/>
                  </a:schemeClr>
                </a:solidFill>
                <a:latin typeface="Arial" charset="0"/>
              </a:rPr>
            </a:br>
            <a:r>
              <a:rPr lang="en-GB" sz="6600" dirty="0" smtClean="0">
                <a:solidFill>
                  <a:schemeClr val="accent6">
                    <a:lumMod val="75000"/>
                  </a:schemeClr>
                </a:solidFill>
                <a:latin typeface="Arial" charset="0"/>
              </a:rPr>
              <a:t>Prince </a:t>
            </a:r>
            <a:r>
              <a:rPr lang="en-GB" sz="6600" dirty="0">
                <a:solidFill>
                  <a:schemeClr val="accent6">
                    <a:lumMod val="75000"/>
                  </a:schemeClr>
                </a:solidFill>
                <a:latin typeface="Arial" charset="0"/>
              </a:rPr>
              <a:t>of Wales Community Health, Sydney, NSW</a:t>
            </a:r>
            <a:endParaRPr lang="en-AU" sz="6600" dirty="0">
              <a:solidFill>
                <a:schemeClr val="accent6">
                  <a:lumMod val="75000"/>
                </a:schemeClr>
              </a:solidFill>
              <a:latin typeface="Arial" charset="0"/>
            </a:endParaRPr>
          </a:p>
        </p:txBody>
      </p:sp>
      <p:grpSp>
        <p:nvGrpSpPr>
          <p:cNvPr id="5" name="Group 4"/>
          <p:cNvGrpSpPr/>
          <p:nvPr/>
        </p:nvGrpSpPr>
        <p:grpSpPr>
          <a:xfrm>
            <a:off x="120390" y="7012450"/>
            <a:ext cx="12868009" cy="607320"/>
            <a:chOff x="153988" y="153988"/>
            <a:chExt cx="11080358" cy="522950"/>
          </a:xfrm>
        </p:grpSpPr>
        <p:grpSp>
          <p:nvGrpSpPr>
            <p:cNvPr id="6" name="Group 2"/>
            <p:cNvGrpSpPr>
              <a:grpSpLocks/>
            </p:cNvGrpSpPr>
            <p:nvPr/>
          </p:nvGrpSpPr>
          <p:grpSpPr bwMode="auto">
            <a:xfrm>
              <a:off x="153988" y="153988"/>
              <a:ext cx="6645275" cy="509587"/>
              <a:chOff x="106860975" y="105289350"/>
              <a:chExt cx="6645600" cy="509786"/>
            </a:xfrm>
          </p:grpSpPr>
          <p:sp>
            <p:nvSpPr>
              <p:cNvPr id="40" name="Rectangle 3"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1" name="Rectangle 4"/>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2" name="AutoShape 5"/>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3" name="Oval 6"/>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4" name="Rectangle 7"/>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5" name="AutoShape 8"/>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6" name="Oval 9"/>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7" name="AutoShape 10"/>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8" name="Oval 11"/>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9" name="Rectangle 12"/>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50" name="AutoShape 13"/>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51" name="Oval 14"/>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52" name="AutoShape 15"/>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53" name="Oval 16"/>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54" name="Rectangle 17"/>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55" name="AutoShape 18"/>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56" name="Oval 19"/>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57" name="AutoShape 20"/>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58" name="Oval 21"/>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59" name="Rectangle 22"/>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60" name="AutoShape 23"/>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61" name="Oval 24"/>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62" name="AutoShape 25"/>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63" name="Oval 26"/>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64" name="Rectangle 27"/>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65" name="AutoShape 28"/>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66" name="Oval 29"/>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67" name="AutoShape 30"/>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68" name="Oval 31"/>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69" name="Rectangle 32"/>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70" name="AutoShape 33"/>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71" name="Oval 34"/>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grpSp>
        <p:grpSp>
          <p:nvGrpSpPr>
            <p:cNvPr id="7" name="Group 35"/>
            <p:cNvGrpSpPr>
              <a:grpSpLocks/>
            </p:cNvGrpSpPr>
            <p:nvPr/>
          </p:nvGrpSpPr>
          <p:grpSpPr bwMode="auto">
            <a:xfrm>
              <a:off x="4589071" y="167351"/>
              <a:ext cx="6645275" cy="509587"/>
              <a:chOff x="106860975" y="105289350"/>
              <a:chExt cx="6645600" cy="509786"/>
            </a:xfrm>
          </p:grpSpPr>
          <p:sp>
            <p:nvSpPr>
              <p:cNvPr id="8" name="Rectangle 36"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9" name="Rectangle 37"/>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0" name="AutoShape 38"/>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1" name="Oval 39"/>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2" name="Rectangle 40"/>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3" name="AutoShape 41"/>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4" name="Oval 42"/>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5" name="AutoShape 43"/>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6" name="Oval 44"/>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7" name="Rectangle 45"/>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8" name="AutoShape 46"/>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9" name="Oval 47"/>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0" name="AutoShape 48"/>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1" name="Oval 49"/>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2" name="Rectangle 50"/>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3" name="AutoShape 51"/>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4" name="Oval 52"/>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5" name="AutoShape 53"/>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6" name="Oval 54"/>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7" name="Rectangle 55"/>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8" name="AutoShape 56"/>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9" name="Oval 57"/>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0" name="AutoShape 58"/>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1" name="Oval 59"/>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2" name="Rectangle 60"/>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3" name="AutoShape 61"/>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4" name="Oval 62"/>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5" name="AutoShape 63"/>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6" name="Oval 64"/>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7" name="Rectangle 65"/>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8" name="AutoShape 66"/>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9" name="Oval 67"/>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grpSp>
      </p:grpSp>
      <p:grpSp>
        <p:nvGrpSpPr>
          <p:cNvPr id="72" name="Group 71"/>
          <p:cNvGrpSpPr/>
          <p:nvPr/>
        </p:nvGrpSpPr>
        <p:grpSpPr>
          <a:xfrm>
            <a:off x="11738865" y="6996931"/>
            <a:ext cx="12868009" cy="607320"/>
            <a:chOff x="153988" y="153988"/>
            <a:chExt cx="11080358" cy="522950"/>
          </a:xfrm>
        </p:grpSpPr>
        <p:grpSp>
          <p:nvGrpSpPr>
            <p:cNvPr id="73" name="Group 2"/>
            <p:cNvGrpSpPr>
              <a:grpSpLocks/>
            </p:cNvGrpSpPr>
            <p:nvPr/>
          </p:nvGrpSpPr>
          <p:grpSpPr bwMode="auto">
            <a:xfrm>
              <a:off x="153988" y="153988"/>
              <a:ext cx="6645275" cy="509587"/>
              <a:chOff x="106860975" y="105289350"/>
              <a:chExt cx="6645600" cy="509786"/>
            </a:xfrm>
          </p:grpSpPr>
          <p:sp>
            <p:nvSpPr>
              <p:cNvPr id="107" name="Rectangle 3"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08" name="Rectangle 4"/>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09" name="AutoShape 5"/>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10" name="Oval 6"/>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11" name="Rectangle 7"/>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12" name="AutoShape 8"/>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13" name="Oval 9"/>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14" name="AutoShape 10"/>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15" name="Oval 11"/>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16" name="Rectangle 12"/>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17" name="AutoShape 13"/>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18" name="Oval 14"/>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19" name="AutoShape 15"/>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20" name="Oval 16"/>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21" name="Rectangle 17"/>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22" name="AutoShape 18"/>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23" name="Oval 19"/>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24" name="AutoShape 20"/>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25" name="Oval 21"/>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26" name="Rectangle 22"/>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27" name="AutoShape 23"/>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28" name="Oval 24"/>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29" name="AutoShape 25"/>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30" name="Oval 26"/>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31" name="Rectangle 27"/>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32" name="AutoShape 28"/>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33" name="Oval 29"/>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34" name="AutoShape 30"/>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35" name="Oval 31"/>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36" name="Rectangle 32"/>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37" name="AutoShape 33"/>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38" name="Oval 34"/>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grpSp>
        <p:grpSp>
          <p:nvGrpSpPr>
            <p:cNvPr id="74" name="Group 35"/>
            <p:cNvGrpSpPr>
              <a:grpSpLocks/>
            </p:cNvGrpSpPr>
            <p:nvPr/>
          </p:nvGrpSpPr>
          <p:grpSpPr bwMode="auto">
            <a:xfrm>
              <a:off x="4589071" y="167351"/>
              <a:ext cx="6645275" cy="509587"/>
              <a:chOff x="106860975" y="105289350"/>
              <a:chExt cx="6645600" cy="509786"/>
            </a:xfrm>
          </p:grpSpPr>
          <p:sp>
            <p:nvSpPr>
              <p:cNvPr id="75" name="Rectangle 36"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76" name="Rectangle 37"/>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77" name="AutoShape 38"/>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78" name="Oval 39"/>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79" name="Rectangle 40"/>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80" name="AutoShape 41"/>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81" name="Oval 42"/>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82" name="AutoShape 43"/>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83" name="Oval 44"/>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84" name="Rectangle 45"/>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85" name="AutoShape 46"/>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86" name="Oval 47"/>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87" name="AutoShape 48"/>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88" name="Oval 49"/>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89" name="Rectangle 50"/>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90" name="AutoShape 51"/>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91" name="Oval 52"/>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92" name="AutoShape 53"/>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93" name="Oval 54"/>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94" name="Rectangle 55"/>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95" name="AutoShape 56"/>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96" name="Oval 57"/>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97" name="AutoShape 58"/>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98" name="Oval 59"/>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99" name="Rectangle 60"/>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00" name="AutoShape 61"/>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01" name="Oval 62"/>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02" name="AutoShape 63"/>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03" name="Oval 64"/>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04" name="Rectangle 65"/>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05" name="AutoShape 66"/>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06" name="Oval 67"/>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grpSp>
      </p:grpSp>
      <p:grpSp>
        <p:nvGrpSpPr>
          <p:cNvPr id="139" name="Group 138"/>
          <p:cNvGrpSpPr/>
          <p:nvPr/>
        </p:nvGrpSpPr>
        <p:grpSpPr>
          <a:xfrm>
            <a:off x="242417" y="23832517"/>
            <a:ext cx="12868009" cy="607320"/>
            <a:chOff x="153988" y="153988"/>
            <a:chExt cx="11080358" cy="522950"/>
          </a:xfrm>
        </p:grpSpPr>
        <p:grpSp>
          <p:nvGrpSpPr>
            <p:cNvPr id="140" name="Group 2"/>
            <p:cNvGrpSpPr>
              <a:grpSpLocks/>
            </p:cNvGrpSpPr>
            <p:nvPr/>
          </p:nvGrpSpPr>
          <p:grpSpPr bwMode="auto">
            <a:xfrm>
              <a:off x="153988" y="153988"/>
              <a:ext cx="6645275" cy="509587"/>
              <a:chOff x="106860975" y="105289350"/>
              <a:chExt cx="6645600" cy="509786"/>
            </a:xfrm>
          </p:grpSpPr>
          <p:sp>
            <p:nvSpPr>
              <p:cNvPr id="174" name="Rectangle 3"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75" name="Rectangle 4"/>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76" name="AutoShape 5"/>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77" name="Oval 6"/>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78" name="Rectangle 7"/>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79" name="AutoShape 8"/>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80" name="Oval 9"/>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81" name="AutoShape 10"/>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82" name="Oval 11"/>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83" name="Rectangle 12"/>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84" name="AutoShape 13"/>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85" name="Oval 14"/>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86" name="AutoShape 15"/>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87" name="Oval 16"/>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88" name="Rectangle 17"/>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89" name="AutoShape 18"/>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90" name="Oval 19"/>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91" name="AutoShape 20"/>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92" name="Oval 21"/>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93" name="Rectangle 22"/>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94" name="AutoShape 23"/>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95" name="Oval 24"/>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96" name="AutoShape 25"/>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97" name="Oval 26"/>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98" name="Rectangle 27"/>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99" name="AutoShape 28"/>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00" name="Oval 29"/>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01" name="AutoShape 30"/>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02" name="Oval 31"/>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03" name="Rectangle 32"/>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04" name="AutoShape 33"/>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05" name="Oval 34"/>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grpSp>
        <p:grpSp>
          <p:nvGrpSpPr>
            <p:cNvPr id="141" name="Group 35"/>
            <p:cNvGrpSpPr>
              <a:grpSpLocks/>
            </p:cNvGrpSpPr>
            <p:nvPr/>
          </p:nvGrpSpPr>
          <p:grpSpPr bwMode="auto">
            <a:xfrm>
              <a:off x="4589071" y="167351"/>
              <a:ext cx="6645275" cy="509587"/>
              <a:chOff x="106860975" y="105289350"/>
              <a:chExt cx="6645600" cy="509786"/>
            </a:xfrm>
          </p:grpSpPr>
          <p:sp>
            <p:nvSpPr>
              <p:cNvPr id="142" name="Rectangle 36"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43" name="Rectangle 37"/>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44" name="AutoShape 38"/>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45" name="Oval 39"/>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46" name="Rectangle 40"/>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47" name="AutoShape 41"/>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48" name="Oval 42"/>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49" name="AutoShape 43"/>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50" name="Oval 44"/>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51" name="Rectangle 45"/>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52" name="AutoShape 46"/>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53" name="Oval 47"/>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54" name="AutoShape 48"/>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55" name="Oval 49"/>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56" name="Rectangle 50"/>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57" name="AutoShape 51"/>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58" name="Oval 52"/>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59" name="AutoShape 53"/>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60" name="Oval 54"/>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61" name="Rectangle 55"/>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62" name="AutoShape 56"/>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63" name="Oval 57"/>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64" name="AutoShape 58"/>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65" name="Oval 59"/>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66" name="Rectangle 60"/>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67" name="AutoShape 61"/>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68" name="Oval 62"/>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69" name="AutoShape 63"/>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70" name="Oval 64"/>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71" name="Rectangle 65"/>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72" name="AutoShape 66"/>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173" name="Oval 67"/>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grpSp>
      </p:grpSp>
      <p:grpSp>
        <p:nvGrpSpPr>
          <p:cNvPr id="206" name="Group 205"/>
          <p:cNvGrpSpPr/>
          <p:nvPr/>
        </p:nvGrpSpPr>
        <p:grpSpPr>
          <a:xfrm>
            <a:off x="11845287" y="23816998"/>
            <a:ext cx="12868009" cy="607320"/>
            <a:chOff x="153988" y="153988"/>
            <a:chExt cx="11080358" cy="522950"/>
          </a:xfrm>
        </p:grpSpPr>
        <p:grpSp>
          <p:nvGrpSpPr>
            <p:cNvPr id="207" name="Group 2"/>
            <p:cNvGrpSpPr>
              <a:grpSpLocks/>
            </p:cNvGrpSpPr>
            <p:nvPr/>
          </p:nvGrpSpPr>
          <p:grpSpPr bwMode="auto">
            <a:xfrm>
              <a:off x="153988" y="153988"/>
              <a:ext cx="6645275" cy="509587"/>
              <a:chOff x="106860975" y="105289350"/>
              <a:chExt cx="6645600" cy="509786"/>
            </a:xfrm>
          </p:grpSpPr>
          <p:sp>
            <p:nvSpPr>
              <p:cNvPr id="241" name="Rectangle 3"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42" name="Rectangle 4"/>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43" name="AutoShape 5"/>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44" name="Oval 6"/>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45" name="Rectangle 7"/>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46" name="AutoShape 8"/>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47" name="Oval 9"/>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48" name="AutoShape 10"/>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49" name="Oval 11"/>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50" name="Rectangle 12"/>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51" name="AutoShape 13"/>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52" name="Oval 14"/>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53" name="AutoShape 15"/>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54" name="Oval 16"/>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55" name="Rectangle 17"/>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56" name="AutoShape 18"/>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57" name="Oval 19"/>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58" name="AutoShape 20"/>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59" name="Oval 21"/>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60" name="Rectangle 22"/>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61" name="AutoShape 23"/>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62" name="Oval 24"/>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63" name="AutoShape 25"/>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64" name="Oval 26"/>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65" name="Rectangle 27"/>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66" name="AutoShape 28"/>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67" name="Oval 29"/>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68" name="AutoShape 30"/>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69" name="Oval 31"/>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70" name="Rectangle 32"/>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71" name="AutoShape 33"/>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72" name="Oval 34"/>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grpSp>
        <p:grpSp>
          <p:nvGrpSpPr>
            <p:cNvPr id="208" name="Group 35"/>
            <p:cNvGrpSpPr>
              <a:grpSpLocks/>
            </p:cNvGrpSpPr>
            <p:nvPr/>
          </p:nvGrpSpPr>
          <p:grpSpPr bwMode="auto">
            <a:xfrm>
              <a:off x="4589071" y="167351"/>
              <a:ext cx="6645275" cy="509587"/>
              <a:chOff x="106860975" y="105289350"/>
              <a:chExt cx="6645600" cy="509786"/>
            </a:xfrm>
          </p:grpSpPr>
          <p:sp>
            <p:nvSpPr>
              <p:cNvPr id="209" name="Rectangle 36"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10" name="Rectangle 37"/>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11" name="AutoShape 38"/>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12" name="Oval 39"/>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13" name="Rectangle 40"/>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14" name="AutoShape 41"/>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15" name="Oval 42"/>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16" name="AutoShape 43"/>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17" name="Oval 44"/>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18" name="Rectangle 45"/>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19" name="AutoShape 46"/>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20" name="Oval 47"/>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21" name="AutoShape 48"/>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22" name="Oval 49"/>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23" name="Rectangle 50"/>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24" name="AutoShape 51"/>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25" name="Oval 52"/>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26" name="AutoShape 53"/>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27" name="Oval 54"/>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28" name="Rectangle 55"/>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29" name="AutoShape 56"/>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30" name="Oval 57"/>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31" name="AutoShape 58"/>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32" name="Oval 59"/>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33" name="Rectangle 60"/>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34" name="AutoShape 61"/>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35" name="Oval 62"/>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36" name="AutoShape 63"/>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37" name="Oval 64"/>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38" name="Rectangle 65"/>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39" name="AutoShape 66"/>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240" name="Oval 67"/>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grpSp>
      </p:grpSp>
      <p:pic>
        <p:nvPicPr>
          <p:cNvPr id="273" name="Picture 2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26540" y="31537373"/>
            <a:ext cx="10715208" cy="2808312"/>
          </a:xfrm>
          <a:prstGeom prst="rect">
            <a:avLst/>
          </a:prstGeom>
        </p:spPr>
      </p:pic>
      <p:pic>
        <p:nvPicPr>
          <p:cNvPr id="274" name="Picture 2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0610" y="27478802"/>
            <a:ext cx="2922748" cy="2922748"/>
          </a:xfrm>
          <a:prstGeom prst="rect">
            <a:avLst/>
          </a:prstGeom>
        </p:spPr>
      </p:pic>
      <p:sp>
        <p:nvSpPr>
          <p:cNvPr id="2" name="Rectangle 1"/>
          <p:cNvSpPr/>
          <p:nvPr/>
        </p:nvSpPr>
        <p:spPr>
          <a:xfrm>
            <a:off x="5356487" y="28694026"/>
            <a:ext cx="12598400" cy="1754326"/>
          </a:xfrm>
          <a:prstGeom prst="rect">
            <a:avLst/>
          </a:prstGeom>
        </p:spPr>
        <p:txBody>
          <a:bodyPr>
            <a:spAutoFit/>
          </a:bodyPr>
          <a:lstStyle/>
          <a:p>
            <a:r>
              <a:rPr lang="en-AU" sz="5400" b="1" dirty="0">
                <a:solidFill>
                  <a:srgbClr val="006699"/>
                </a:solidFill>
                <a:latin typeface="Arial" panose="020B0604020202020204" pitchFamily="34" charset="0"/>
                <a:ea typeface="Arial Unicode MS" panose="020B0604020202020204" pitchFamily="34" charset="-128"/>
                <a:cs typeface="Arial" panose="020B0604020202020204" pitchFamily="34" charset="0"/>
              </a:rPr>
              <a:t>The Prince of Wales Hospital </a:t>
            </a:r>
          </a:p>
          <a:p>
            <a:r>
              <a:rPr lang="en-AU" sz="5400" b="1" dirty="0">
                <a:solidFill>
                  <a:srgbClr val="006699"/>
                </a:solidFill>
                <a:latin typeface="Arial" panose="020B0604020202020204" pitchFamily="34" charset="0"/>
                <a:ea typeface="Arial Unicode MS" panose="020B0604020202020204" pitchFamily="34" charset="-128"/>
                <a:cs typeface="Arial" panose="020B0604020202020204" pitchFamily="34" charset="0"/>
              </a:rPr>
              <a:t>&amp; Community Health Services</a:t>
            </a:r>
          </a:p>
        </p:txBody>
      </p:sp>
    </p:spTree>
    <p:extLst>
      <p:ext uri="{BB962C8B-B14F-4D97-AF65-F5344CB8AC3E}">
        <p14:creationId xmlns:p14="http://schemas.microsoft.com/office/powerpoint/2010/main" val="27299857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 y="11879189"/>
            <a:ext cx="25199976" cy="16345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lstStyle/>
          <a:p>
            <a:r>
              <a:rPr lang="en-AU" dirty="0" smtClean="0"/>
              <a:t>         Five Falls Factor  Tool       	modified for Aboriginal Falls 				Education</a:t>
            </a:r>
            <a:endParaRPr lang="en-AU" dirty="0"/>
          </a:p>
        </p:txBody>
      </p:sp>
    </p:spTree>
    <p:extLst>
      <p:ext uri="{BB962C8B-B14F-4D97-AF65-F5344CB8AC3E}">
        <p14:creationId xmlns:p14="http://schemas.microsoft.com/office/powerpoint/2010/main" val="26555042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93000">
              <a:schemeClr val="accent5">
                <a:lumMod val="40000"/>
                <a:lumOff val="60000"/>
              </a:schemeClr>
            </a:gs>
            <a:gs pos="100000">
              <a:schemeClr val="accent5">
                <a:lumMod val="20000"/>
                <a:lumOff val="80000"/>
              </a:schemeClr>
            </a:gs>
            <a:gs pos="20000">
              <a:schemeClr val="accent5">
                <a:lumMod val="60000"/>
                <a:lumOff val="4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39789" y="3666834"/>
            <a:ext cx="22645352" cy="16925323"/>
          </a:xfrm>
          <a:prstGeom prst="rect">
            <a:avLst/>
          </a:prstGeom>
          <a:ln>
            <a:noFill/>
          </a:ln>
        </p:spPr>
      </p:pic>
      <p:sp>
        <p:nvSpPr>
          <p:cNvPr id="4" name="Rectangle 3"/>
          <p:cNvSpPr/>
          <p:nvPr/>
        </p:nvSpPr>
        <p:spPr>
          <a:xfrm>
            <a:off x="3697469" y="12815293"/>
            <a:ext cx="17929992" cy="3170099"/>
          </a:xfrm>
          <a:prstGeom prst="rect">
            <a:avLst/>
          </a:prstGeom>
        </p:spPr>
        <p:txBody>
          <a:bodyPr wrap="square">
            <a:spAutoFit/>
          </a:bodyPr>
          <a:lstStyle/>
          <a:p>
            <a:pPr defTabSz="1061847"/>
            <a:r>
              <a:rPr lang="en-AU" sz="10000" dirty="0">
                <a:solidFill>
                  <a:srgbClr val="006699"/>
                </a:solidFill>
                <a:latin typeface="Vijaya" panose="020B0604020202020204" pitchFamily="34" charset="0"/>
                <a:cs typeface="Vijaya" panose="020B0604020202020204" pitchFamily="34" charset="0"/>
              </a:rPr>
              <a:t>I will teach my grandkids  to pick up their toys in my house”</a:t>
            </a:r>
          </a:p>
        </p:txBody>
      </p:sp>
    </p:spTree>
    <p:extLst>
      <p:ext uri="{BB962C8B-B14F-4D97-AF65-F5344CB8AC3E}">
        <p14:creationId xmlns:p14="http://schemas.microsoft.com/office/powerpoint/2010/main" val="40021968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618673209"/>
              </p:ext>
            </p:extLst>
          </p:nvPr>
        </p:nvGraphicFramePr>
        <p:xfrm>
          <a:off x="985594" y="9697004"/>
          <a:ext cx="10339354" cy="7813713"/>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3959027" y="1627454"/>
            <a:ext cx="17137904" cy="3877985"/>
          </a:xfrm>
          <a:prstGeom prst="rect">
            <a:avLst/>
          </a:prstGeom>
          <a:solidFill>
            <a:schemeClr val="accent5">
              <a:lumMod val="60000"/>
              <a:lumOff val="40000"/>
            </a:schemeClr>
          </a:solidFill>
          <a:ln w="22225">
            <a:solidFill>
              <a:schemeClr val="tx1"/>
            </a:solidFill>
            <a:prstDash val="sysDash"/>
          </a:ln>
        </p:spPr>
        <p:txBody>
          <a:bodyPr wrap="square" rtlCol="0">
            <a:spAutoFit/>
          </a:bodyPr>
          <a:lstStyle/>
          <a:p>
            <a:endParaRPr lang="en-AU" sz="2400" dirty="0">
              <a:latin typeface="Arial" panose="020B0604020202020204" pitchFamily="34" charset="0"/>
              <a:cs typeface="Arial" panose="020B0604020202020204" pitchFamily="34" charset="0"/>
            </a:endParaRPr>
          </a:p>
          <a:p>
            <a:r>
              <a:rPr lang="en-AU" sz="6600" dirty="0" smtClean="0">
                <a:latin typeface="Arial" panose="020B0604020202020204" pitchFamily="34" charset="0"/>
                <a:cs typeface="Arial" panose="020B0604020202020204" pitchFamily="34" charset="0"/>
              </a:rPr>
              <a:t>The chosen methods </a:t>
            </a:r>
            <a:r>
              <a:rPr lang="en-AU" sz="6600" dirty="0">
                <a:latin typeface="Arial" panose="020B0604020202020204" pitchFamily="34" charset="0"/>
                <a:cs typeface="Arial" panose="020B0604020202020204" pitchFamily="34" charset="0"/>
              </a:rPr>
              <a:t>led clients to associate coping appraisal of health related outcomes to lifestyle change.</a:t>
            </a:r>
            <a:r>
              <a:rPr lang="en-AU" sz="6600" dirty="0">
                <a:latin typeface="Arial" charset="0"/>
              </a:rPr>
              <a:t> </a:t>
            </a:r>
            <a:endParaRPr lang="en-AU" sz="6600" dirty="0" smtClean="0">
              <a:latin typeface="Arial" charset="0"/>
            </a:endParaRPr>
          </a:p>
          <a:p>
            <a:endParaRPr lang="en-AU" sz="2400" dirty="0">
              <a:latin typeface="Arial" charset="0"/>
            </a:endParaRPr>
          </a:p>
        </p:txBody>
      </p:sp>
      <p:sp>
        <p:nvSpPr>
          <p:cNvPr id="5" name="Oval 4"/>
          <p:cNvSpPr/>
          <p:nvPr/>
        </p:nvSpPr>
        <p:spPr bwMode="auto">
          <a:xfrm>
            <a:off x="12383963" y="7536764"/>
            <a:ext cx="12457384" cy="8691023"/>
          </a:xfrm>
          <a:prstGeom prst="ellipse">
            <a:avLst/>
          </a:prstGeom>
          <a:solidFill>
            <a:schemeClr val="accent2">
              <a:lumMod val="20000"/>
              <a:lumOff val="80000"/>
            </a:schemeClr>
          </a:solidFill>
          <a:ln w="76200" cap="rnd" cmpd="sng" algn="ctr">
            <a:solidFill>
              <a:schemeClr val="accent6">
                <a:lumMod val="75000"/>
              </a:schemeClr>
            </a:solidFill>
            <a:prstDash val="sysDot"/>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r>
              <a:rPr lang="en-AU" sz="6000" b="1" dirty="0" err="1">
                <a:latin typeface="Arial" panose="020B0604020202020204" pitchFamily="34" charset="0"/>
                <a:cs typeface="Arial" panose="020B0604020202020204" pitchFamily="34" charset="0"/>
              </a:rPr>
              <a:t>Eudaimonic</a:t>
            </a:r>
            <a:r>
              <a:rPr lang="en-AU" sz="6000" b="1" dirty="0">
                <a:latin typeface="Arial" panose="020B0604020202020204" pitchFamily="34" charset="0"/>
                <a:cs typeface="Arial" panose="020B0604020202020204" pitchFamily="34" charset="0"/>
              </a:rPr>
              <a:t> Wellbeing </a:t>
            </a:r>
            <a:r>
              <a:rPr lang="en-AU" sz="6000" dirty="0">
                <a:latin typeface="Arial" panose="020B0604020202020204" pitchFamily="34" charset="0"/>
                <a:cs typeface="Arial" panose="020B0604020202020204" pitchFamily="34" charset="0"/>
              </a:rPr>
              <a:t>– a sense of autonomy, sense of control, and purpose in life which results in life enhancement.</a:t>
            </a:r>
            <a:r>
              <a:rPr lang="en-AU" sz="6000" baseline="30000" dirty="0">
                <a:latin typeface="Arial" panose="020B0604020202020204" pitchFamily="34" charset="0"/>
                <a:cs typeface="Arial" panose="020B0604020202020204" pitchFamily="34" charset="0"/>
              </a:rPr>
              <a:t>7</a:t>
            </a:r>
            <a:endParaRPr lang="en-AU" sz="6000" b="1" baseline="30000" dirty="0">
              <a:latin typeface="Arial" panose="020B0604020202020204" pitchFamily="34" charset="0"/>
              <a:cs typeface="Arial" panose="020B0604020202020204" pitchFamily="34" charset="0"/>
            </a:endParaRPr>
          </a:p>
        </p:txBody>
      </p:sp>
      <p:sp>
        <p:nvSpPr>
          <p:cNvPr id="6" name="TextBox 5"/>
          <p:cNvSpPr txBox="1"/>
          <p:nvPr/>
        </p:nvSpPr>
        <p:spPr>
          <a:xfrm>
            <a:off x="1889634" y="30429546"/>
            <a:ext cx="22178464" cy="5047536"/>
          </a:xfrm>
          <a:prstGeom prst="rect">
            <a:avLst/>
          </a:prstGeom>
          <a:solidFill>
            <a:schemeClr val="accent5">
              <a:lumMod val="60000"/>
              <a:lumOff val="40000"/>
            </a:schemeClr>
          </a:solidFill>
        </p:spPr>
        <p:txBody>
          <a:bodyPr wrap="square" rtlCol="0">
            <a:spAutoFit/>
          </a:bodyPr>
          <a:lstStyle/>
          <a:p>
            <a:pPr>
              <a:spcBef>
                <a:spcPct val="50000"/>
              </a:spcBef>
            </a:pPr>
            <a:r>
              <a:rPr lang="en-GB" sz="3200" b="1" dirty="0" smtClean="0">
                <a:solidFill>
                  <a:srgbClr val="B20838"/>
                </a:solidFill>
                <a:latin typeface="Arial" charset="0"/>
              </a:rPr>
              <a:t>Conclusion</a:t>
            </a:r>
          </a:p>
          <a:p>
            <a:pPr>
              <a:spcBef>
                <a:spcPct val="50000"/>
              </a:spcBef>
            </a:pPr>
            <a:endParaRPr lang="en-GB" sz="3600" b="1" dirty="0">
              <a:solidFill>
                <a:srgbClr val="B20838"/>
              </a:solidFill>
              <a:latin typeface="Arial" charset="0"/>
            </a:endParaRPr>
          </a:p>
          <a:p>
            <a:r>
              <a:rPr lang="en-AU" sz="4000" dirty="0">
                <a:latin typeface="Arial" panose="020B0604020202020204" pitchFamily="34" charset="0"/>
                <a:cs typeface="Arial" panose="020B0604020202020204" pitchFamily="34" charset="0"/>
              </a:rPr>
              <a:t>The chosen method maximised the benefit of </a:t>
            </a:r>
            <a:r>
              <a:rPr lang="en-AU" sz="4000" dirty="0" err="1">
                <a:latin typeface="Arial" panose="020B0604020202020204" pitchFamily="34" charset="0"/>
                <a:cs typeface="Arial" panose="020B0604020202020204" pitchFamily="34" charset="0"/>
              </a:rPr>
              <a:t>eudaimonic</a:t>
            </a:r>
            <a:r>
              <a:rPr lang="en-AU" sz="4000" dirty="0">
                <a:latin typeface="Arial" panose="020B0604020202020204" pitchFamily="34" charset="0"/>
                <a:cs typeface="Arial" panose="020B0604020202020204" pitchFamily="34" charset="0"/>
              </a:rPr>
              <a:t> wellbeing for the participants, who expressed attitudes and intentions to make a behavioural change related to falls prevention.</a:t>
            </a:r>
          </a:p>
          <a:p>
            <a:pPr indent="357188"/>
            <a:endParaRPr lang="en-AU" sz="4000" dirty="0">
              <a:latin typeface="Arial" panose="020B0604020202020204" pitchFamily="34" charset="0"/>
              <a:cs typeface="Arial" panose="020B0604020202020204" pitchFamily="34" charset="0"/>
            </a:endParaRPr>
          </a:p>
          <a:p>
            <a:r>
              <a:rPr lang="en-AU" sz="4000" dirty="0">
                <a:latin typeface="Arial" panose="020B0604020202020204" pitchFamily="34" charset="0"/>
                <a:cs typeface="Arial" panose="020B0604020202020204" pitchFamily="34" charset="0"/>
              </a:rPr>
              <a:t>The results of the personal action plan show only conveyed intentions to change.  A follow up study would be informative</a:t>
            </a:r>
            <a:r>
              <a:rPr lang="en-AU" sz="4000" dirty="0" smtClean="0">
                <a:latin typeface="Arial" panose="020B0604020202020204" pitchFamily="34" charset="0"/>
                <a:cs typeface="Arial" panose="020B0604020202020204" pitchFamily="34" charset="0"/>
              </a:rPr>
              <a:t>.</a:t>
            </a:r>
          </a:p>
          <a:p>
            <a:endParaRPr lang="en-AU" sz="3600"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 t="32865" r="14361" b="15731"/>
          <a:stretch/>
        </p:blipFill>
        <p:spPr>
          <a:xfrm>
            <a:off x="682663" y="19123585"/>
            <a:ext cx="23402600" cy="10335061"/>
          </a:xfrm>
          <a:prstGeom prst="rect">
            <a:avLst/>
          </a:prstGeom>
        </p:spPr>
      </p:pic>
      <p:sp>
        <p:nvSpPr>
          <p:cNvPr id="3" name="Oval 2"/>
          <p:cNvSpPr/>
          <p:nvPr/>
        </p:nvSpPr>
        <p:spPr>
          <a:xfrm>
            <a:off x="4895131" y="22464365"/>
            <a:ext cx="16201800" cy="5975306"/>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5400" dirty="0">
                <a:solidFill>
                  <a:schemeClr val="tx1"/>
                </a:solidFill>
                <a:latin typeface="Arial" charset="0"/>
              </a:rPr>
              <a:t>The participants told us they would like a weekly exercise class focusing on strength and balance. </a:t>
            </a:r>
            <a:r>
              <a:rPr lang="en-AU" sz="5400" dirty="0">
                <a:solidFill>
                  <a:schemeClr val="tx1"/>
                </a:solidFill>
                <a:latin typeface="Arial" panose="020B0604020202020204" pitchFamily="34" charset="0"/>
                <a:cs typeface="Arial" panose="020B0604020202020204" pitchFamily="34" charset="0"/>
              </a:rPr>
              <a:t>This has been implemented and has a good attendance.</a:t>
            </a:r>
          </a:p>
        </p:txBody>
      </p:sp>
    </p:spTree>
    <p:extLst>
      <p:ext uri="{BB962C8B-B14F-4D97-AF65-F5344CB8AC3E}">
        <p14:creationId xmlns:p14="http://schemas.microsoft.com/office/powerpoint/2010/main" val="18706765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1"/>
          <p:cNvSpPr>
            <a:spLocks noChangeArrowheads="1"/>
          </p:cNvSpPr>
          <p:nvPr/>
        </p:nvSpPr>
        <p:spPr bwMode="auto">
          <a:xfrm>
            <a:off x="499098" y="20911057"/>
            <a:ext cx="24396070" cy="12144540"/>
          </a:xfrm>
          <a:prstGeom prst="ellipse">
            <a:avLst/>
          </a:prstGeom>
          <a:solidFill>
            <a:schemeClr val="accent2">
              <a:lumMod val="75000"/>
            </a:schemeClr>
          </a:solidFill>
          <a:ln>
            <a:noFill/>
          </a:ln>
          <a:extLst/>
        </p:spPr>
        <p:txBody>
          <a:bodyPr lIns="418081" tIns="418081" rIns="418081" bIns="418081"/>
          <a:lstStyle/>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3252" dirty="0">
              <a:latin typeface="Arial" panose="020B0604020202020204" pitchFamily="34" charset="0"/>
              <a:cs typeface="Arial" panose="020B0604020202020204" pitchFamily="34" charset="0"/>
            </a:endParaRPr>
          </a:p>
          <a:p>
            <a:endParaRPr lang="en-AU" sz="1161" dirty="0">
              <a:latin typeface="Arial" charset="0"/>
            </a:endParaRPr>
          </a:p>
          <a:p>
            <a:r>
              <a:rPr lang="en-AU" sz="3252" dirty="0">
                <a:latin typeface="Arial" panose="020B0604020202020204" pitchFamily="34" charset="0"/>
                <a:cs typeface="Arial" panose="020B0604020202020204" pitchFamily="34" charset="0"/>
              </a:rPr>
              <a:t> </a:t>
            </a:r>
          </a:p>
          <a:p>
            <a:endParaRPr lang="en-AU" sz="3252" dirty="0">
              <a:latin typeface="Arial" panose="020B0604020202020204" pitchFamily="34" charset="0"/>
              <a:cs typeface="Arial" panose="020B0604020202020204" pitchFamily="34" charset="0"/>
            </a:endParaRPr>
          </a:p>
        </p:txBody>
      </p:sp>
      <p:sp>
        <p:nvSpPr>
          <p:cNvPr id="16" name="Rectangle 29"/>
          <p:cNvSpPr>
            <a:spLocks noChangeArrowheads="1"/>
          </p:cNvSpPr>
          <p:nvPr/>
        </p:nvSpPr>
        <p:spPr bwMode="auto">
          <a:xfrm>
            <a:off x="106938" y="1641227"/>
            <a:ext cx="25066884" cy="12266930"/>
          </a:xfrm>
          <a:prstGeom prst="ellipse">
            <a:avLst/>
          </a:prstGeom>
          <a:solidFill>
            <a:schemeClr val="accent2">
              <a:lumMod val="75000"/>
            </a:schemeClr>
          </a:solidFill>
          <a:ln w="85725" cap="rnd">
            <a:noFill/>
            <a:prstDash val="sysDot"/>
          </a:ln>
          <a:extLst/>
        </p:spPr>
        <p:txBody>
          <a:bodyPr lIns="418081" tIns="418081" rIns="418081" bIns="418081"/>
          <a:lstStyle/>
          <a:p>
            <a:endParaRPr lang="en-AU" sz="2286" dirty="0">
              <a:latin typeface="Arial" panose="020B0604020202020204" pitchFamily="34" charset="0"/>
              <a:cs typeface="Arial" panose="020B0604020202020204" pitchFamily="34" charset="0"/>
            </a:endParaRPr>
          </a:p>
          <a:p>
            <a:pPr>
              <a:spcBef>
                <a:spcPct val="50000"/>
              </a:spcBef>
            </a:pPr>
            <a:endParaRPr lang="en-AU" sz="3252" dirty="0">
              <a:latin typeface="Arial" charset="0"/>
            </a:endParaRPr>
          </a:p>
          <a:p>
            <a:pPr>
              <a:spcBef>
                <a:spcPct val="50000"/>
              </a:spcBef>
            </a:pPr>
            <a:endParaRPr lang="en-AU" sz="3252" dirty="0">
              <a:solidFill>
                <a:srgbClr val="FF0000"/>
              </a:solidFill>
              <a:latin typeface="Arial" charset="0"/>
            </a:endParaRPr>
          </a:p>
        </p:txBody>
      </p:sp>
      <p:sp>
        <p:nvSpPr>
          <p:cNvPr id="3" name="Text Box 2"/>
          <p:cNvSpPr txBox="1">
            <a:spLocks noChangeArrowheads="1"/>
          </p:cNvSpPr>
          <p:nvPr/>
        </p:nvSpPr>
        <p:spPr bwMode="auto">
          <a:xfrm>
            <a:off x="-6849" y="10646"/>
            <a:ext cx="25206824" cy="3882465"/>
          </a:xfrm>
          <a:prstGeom prst="rect">
            <a:avLst/>
          </a:prstGeom>
          <a:solidFill>
            <a:schemeClr val="accent5">
              <a:lumMod val="60000"/>
              <a:lumOff val="40000"/>
            </a:schemeClr>
          </a:solidFill>
          <a:ln w="9525">
            <a:noFill/>
            <a:prstDash val="sysDot"/>
            <a:miter lim="800000"/>
            <a:headEnd/>
            <a:tailEnd/>
          </a:ln>
        </p:spPr>
        <p:txBody>
          <a:bodyPr wrap="square" lIns="627122" tIns="627122" rIns="627122" bIns="62712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lvl="0" algn="ctr" eaLnBrk="1" hangingPunct="1"/>
            <a:r>
              <a:rPr lang="en-GB" sz="7200" b="1" dirty="0">
                <a:solidFill>
                  <a:schemeClr val="accent6">
                    <a:lumMod val="75000"/>
                  </a:schemeClr>
                </a:solidFill>
                <a:latin typeface="Arial" charset="0"/>
              </a:rPr>
              <a:t>Falls Prevention Education with Aboriginal People</a:t>
            </a:r>
          </a:p>
          <a:p>
            <a:pPr algn="ctr">
              <a:spcBef>
                <a:spcPct val="20000"/>
              </a:spcBef>
            </a:pPr>
            <a:r>
              <a:rPr lang="en-GB" sz="4083" b="1" dirty="0">
                <a:solidFill>
                  <a:schemeClr val="accent6">
                    <a:lumMod val="75000"/>
                  </a:schemeClr>
                </a:solidFill>
                <a:latin typeface="Arial" charset="0"/>
              </a:rPr>
              <a:t>J James, M-A De Navi, C Moran, M Griffith</a:t>
            </a:r>
          </a:p>
          <a:p>
            <a:pPr algn="ctr">
              <a:spcBef>
                <a:spcPct val="20000"/>
              </a:spcBef>
            </a:pPr>
            <a:r>
              <a:rPr lang="en-GB" sz="4083" dirty="0">
                <a:solidFill>
                  <a:schemeClr val="accent6">
                    <a:lumMod val="75000"/>
                  </a:schemeClr>
                </a:solidFill>
                <a:latin typeface="Arial" charset="0"/>
              </a:rPr>
              <a:t>Prince of Wales Community Health, Sydney, NSW</a:t>
            </a:r>
            <a:endParaRPr lang="en-AU" sz="4083" dirty="0">
              <a:solidFill>
                <a:schemeClr val="accent6">
                  <a:lumMod val="75000"/>
                </a:schemeClr>
              </a:solidFill>
              <a:latin typeface="Arial" charset="0"/>
            </a:endParaRPr>
          </a:p>
        </p:txBody>
      </p:sp>
      <p:sp>
        <p:nvSpPr>
          <p:cNvPr id="30" name="Rectangle 35"/>
          <p:cNvSpPr>
            <a:spLocks noChangeArrowheads="1"/>
          </p:cNvSpPr>
          <p:nvPr/>
        </p:nvSpPr>
        <p:spPr bwMode="auto">
          <a:xfrm>
            <a:off x="37347" y="34015852"/>
            <a:ext cx="7893840" cy="1983885"/>
          </a:xfrm>
          <a:prstGeom prst="rect">
            <a:avLst/>
          </a:prstGeom>
          <a:solidFill>
            <a:schemeClr val="accent2">
              <a:lumMod val="20000"/>
              <a:lumOff val="80000"/>
            </a:schemeClr>
          </a:solidFill>
          <a:ln>
            <a:noFill/>
          </a:ln>
          <a:extLst/>
        </p:spPr>
        <p:txBody>
          <a:bodyPr lIns="418081" tIns="418081" rIns="418081" bIns="418081"/>
          <a:lstStyle/>
          <a:p>
            <a:pPr>
              <a:spcBef>
                <a:spcPct val="50000"/>
              </a:spcBef>
            </a:pPr>
            <a:r>
              <a:rPr lang="en-GB" sz="1605" b="1" dirty="0">
                <a:solidFill>
                  <a:srgbClr val="B20838"/>
                </a:solidFill>
                <a:latin typeface="Arial" charset="0"/>
              </a:rPr>
              <a:t>Contact</a:t>
            </a:r>
          </a:p>
          <a:p>
            <a:pPr>
              <a:spcBef>
                <a:spcPts val="0"/>
              </a:spcBef>
            </a:pPr>
            <a:r>
              <a:rPr lang="en-GB" sz="1470" dirty="0">
                <a:latin typeface="Arial" charset="0"/>
              </a:rPr>
              <a:t>Prince of Wales Community Health</a:t>
            </a:r>
          </a:p>
          <a:p>
            <a:pPr>
              <a:spcBef>
                <a:spcPts val="0"/>
              </a:spcBef>
            </a:pPr>
            <a:r>
              <a:rPr lang="en-GB" sz="1470" dirty="0">
                <a:latin typeface="Arial" charset="0"/>
              </a:rPr>
              <a:t>Prince of Wales Hospital </a:t>
            </a:r>
          </a:p>
          <a:p>
            <a:pPr>
              <a:spcBef>
                <a:spcPts val="0"/>
              </a:spcBef>
            </a:pPr>
            <a:r>
              <a:rPr lang="en-GB" sz="1470" dirty="0">
                <a:latin typeface="Arial" charset="0"/>
              </a:rPr>
              <a:t>Barker Street NSW 2031</a:t>
            </a:r>
          </a:p>
          <a:p>
            <a:pPr>
              <a:spcBef>
                <a:spcPts val="0"/>
              </a:spcBef>
            </a:pPr>
            <a:r>
              <a:rPr lang="en-GB" sz="1470" dirty="0">
                <a:latin typeface="Arial" charset="0"/>
              </a:rPr>
              <a:t>Telephone 02 9382 8838</a:t>
            </a:r>
          </a:p>
          <a:p>
            <a:pPr>
              <a:spcBef>
                <a:spcPts val="0"/>
              </a:spcBef>
            </a:pPr>
            <a:r>
              <a:rPr lang="en-GB" sz="1470" dirty="0">
                <a:latin typeface="Arial" charset="0"/>
              </a:rPr>
              <a:t>Jayne.james@healh.nsw.gov.au</a:t>
            </a:r>
          </a:p>
        </p:txBody>
      </p:sp>
      <p:sp>
        <p:nvSpPr>
          <p:cNvPr id="32" name="Rectangle 35"/>
          <p:cNvSpPr>
            <a:spLocks noChangeArrowheads="1"/>
          </p:cNvSpPr>
          <p:nvPr/>
        </p:nvSpPr>
        <p:spPr bwMode="auto">
          <a:xfrm>
            <a:off x="4464568" y="33019015"/>
            <a:ext cx="20709254" cy="2980722"/>
          </a:xfrm>
          <a:prstGeom prst="rect">
            <a:avLst/>
          </a:prstGeom>
          <a:solidFill>
            <a:schemeClr val="accent2">
              <a:lumMod val="20000"/>
              <a:lumOff val="80000"/>
            </a:schemeClr>
          </a:solidFill>
          <a:ln>
            <a:noFill/>
          </a:ln>
          <a:extLst/>
        </p:spPr>
        <p:txBody>
          <a:bodyPr lIns="418081" tIns="418081" rIns="418081" bIns="418081"/>
          <a:lstStyle/>
          <a:p>
            <a:pPr>
              <a:spcBef>
                <a:spcPct val="50000"/>
              </a:spcBef>
            </a:pPr>
            <a:r>
              <a:rPr lang="en-AU" sz="1605" b="1" dirty="0">
                <a:solidFill>
                  <a:srgbClr val="C00000"/>
                </a:solidFill>
                <a:latin typeface="Arial" charset="0"/>
              </a:rPr>
              <a:t>References</a:t>
            </a:r>
          </a:p>
          <a:p>
            <a:pPr marL="862749" indent="-862749">
              <a:buFont typeface="+mj-lt"/>
              <a:buAutoNum type="arabicPeriod"/>
            </a:pPr>
            <a:r>
              <a:rPr lang="en-AU" sz="1470" dirty="0" err="1">
                <a:latin typeface="Arial" panose="020B0604020202020204" pitchFamily="34" charset="0"/>
                <a:cs typeface="Arial" panose="020B0604020202020204" pitchFamily="34" charset="0"/>
              </a:rPr>
              <a:t>Martiniuk</a:t>
            </a:r>
            <a:r>
              <a:rPr lang="en-AU" sz="1470" dirty="0">
                <a:latin typeface="Arial" panose="020B0604020202020204" pitchFamily="34" charset="0"/>
                <a:cs typeface="Arial" panose="020B0604020202020204" pitchFamily="34" charset="0"/>
              </a:rPr>
              <a:t> A, et al, Effective and Inclusive Intervention Research with Aboriginal populations: an Evidence Check Rapid Review Brokered by the Sax Institute (http://www.saxinstitute.org.au) for NSW Health, 2010.</a:t>
            </a:r>
          </a:p>
          <a:p>
            <a:pPr marL="862749" indent="-862749">
              <a:buFont typeface="+mj-lt"/>
              <a:buAutoNum type="arabicPeriod"/>
            </a:pPr>
            <a:r>
              <a:rPr lang="en-AU" sz="1470" dirty="0">
                <a:latin typeface="Arial" panose="020B0604020202020204" pitchFamily="34" charset="0"/>
                <a:cs typeface="Arial" panose="020B0604020202020204" pitchFamily="34" charset="0"/>
              </a:rPr>
              <a:t>Clinical Excellence Commission Falls Prevention</a:t>
            </a:r>
          </a:p>
          <a:p>
            <a:pPr marL="862749" indent="-862749">
              <a:buFont typeface="+mj-lt"/>
              <a:buAutoNum type="arabicPeriod"/>
            </a:pPr>
            <a:r>
              <a:rPr lang="en-AU" sz="1470" dirty="0">
                <a:latin typeface="Arial" panose="020B0604020202020204" pitchFamily="34" charset="0"/>
                <a:cs typeface="Arial" panose="020B0604020202020204" pitchFamily="34" charset="0"/>
              </a:rPr>
              <a:t>Kraft PA, Rise J, Sutton S, </a:t>
            </a:r>
            <a:r>
              <a:rPr lang="en-AU" sz="1470" dirty="0" err="1">
                <a:latin typeface="Arial" panose="020B0604020202020204" pitchFamily="34" charset="0"/>
                <a:cs typeface="Arial" panose="020B0604020202020204" pitchFamily="34" charset="0"/>
              </a:rPr>
              <a:t>Røysamb</a:t>
            </a:r>
            <a:r>
              <a:rPr lang="en-AU" sz="1470" dirty="0">
                <a:latin typeface="Arial" panose="020B0604020202020204" pitchFamily="34" charset="0"/>
                <a:cs typeface="Arial" panose="020B0604020202020204" pitchFamily="34" charset="0"/>
              </a:rPr>
              <a:t> E, Perceived Difficulty in the Theory of Planned Behaviour: Perceived Behavioural Control or Affective Attitude? British Journal of Social Psychology (2005), 44, 479–496</a:t>
            </a:r>
          </a:p>
          <a:p>
            <a:pPr marL="862749" indent="-862749">
              <a:buFont typeface="+mj-lt"/>
              <a:buAutoNum type="arabicPeriod"/>
            </a:pPr>
            <a:r>
              <a:rPr lang="en-AU" sz="1470" dirty="0" err="1">
                <a:latin typeface="Arial" panose="020B0604020202020204" pitchFamily="34" charset="0"/>
                <a:cs typeface="Arial" panose="020B0604020202020204" pitchFamily="34" charset="0"/>
              </a:rPr>
              <a:t>Bessarad</a:t>
            </a:r>
            <a:r>
              <a:rPr lang="en-AU" sz="1470" dirty="0">
                <a:latin typeface="Arial" panose="020B0604020202020204" pitchFamily="34" charset="0"/>
                <a:cs typeface="Arial" panose="020B0604020202020204" pitchFamily="34" charset="0"/>
              </a:rPr>
              <a:t> D, Yarning a Culturally Safe Method of Indigenous Conversation,  Aboriginal Health Education Research Unit, Curtin University of Technology, 2012</a:t>
            </a:r>
          </a:p>
          <a:p>
            <a:pPr marL="862749" indent="-862749">
              <a:buFont typeface="+mj-lt"/>
              <a:buAutoNum type="arabicPeriod"/>
            </a:pPr>
            <a:r>
              <a:rPr lang="en-AU" sz="1470" dirty="0">
                <a:latin typeface="Arial" panose="020B0604020202020204" pitchFamily="34" charset="0"/>
                <a:cs typeface="Arial" panose="020B0604020202020204" pitchFamily="34" charset="0"/>
              </a:rPr>
              <a:t>Yardley L et al, Attitudes and Beliefs That Predict Older Peoples Intention to Undertake Strength and Balance Training,   (2007) 62 </a:t>
            </a:r>
            <a:r>
              <a:rPr lang="en-AU" sz="1470" i="1" dirty="0">
                <a:latin typeface="Arial" panose="020B0604020202020204" pitchFamily="34" charset="0"/>
                <a:cs typeface="Arial" panose="020B0604020202020204" pitchFamily="34" charset="0"/>
              </a:rPr>
              <a:t>Journal of Gerontology</a:t>
            </a:r>
            <a:r>
              <a:rPr lang="en-AU" sz="1470" dirty="0">
                <a:latin typeface="Arial" panose="020B0604020202020204" pitchFamily="34" charset="0"/>
                <a:cs typeface="Arial" panose="020B0604020202020204" pitchFamily="34" charset="0"/>
              </a:rPr>
              <a:t> p119-p125</a:t>
            </a:r>
          </a:p>
          <a:p>
            <a:pPr marL="862749" indent="-862749">
              <a:buFontTx/>
              <a:buAutoNum type="arabicPlain" startAt="6"/>
            </a:pPr>
            <a:r>
              <a:rPr lang="en-AU" sz="1470" dirty="0">
                <a:latin typeface="Arial" panose="020B0604020202020204" pitchFamily="34" charset="0"/>
                <a:cs typeface="Arial" panose="020B0604020202020204" pitchFamily="34" charset="0"/>
              </a:rPr>
              <a:t>Staying Active and on Your Feet, NSW Ministry of Health, 2014</a:t>
            </a:r>
          </a:p>
          <a:p>
            <a:pPr marL="862749" indent="-862749">
              <a:buFontTx/>
              <a:buAutoNum type="arabicPlain" startAt="6"/>
            </a:pPr>
            <a:r>
              <a:rPr lang="en-AU" sz="1470" dirty="0">
                <a:latin typeface="Arial" panose="020B0604020202020204" pitchFamily="34" charset="0"/>
                <a:cs typeface="Arial" panose="020B0604020202020204" pitchFamily="34" charset="0"/>
              </a:rPr>
              <a:t>Steptoe A, Deaton, Stone  A, Subjective Wellbeing, Health, and Ageing, Lancet 2015; 385: 640–48</a:t>
            </a:r>
          </a:p>
          <a:p>
            <a:pPr marL="862749" indent="-862749">
              <a:buFontTx/>
              <a:buAutoNum type="arabicPlain" startAt="6"/>
            </a:pPr>
            <a:r>
              <a:rPr lang="en-AU" sz="1470" dirty="0">
                <a:latin typeface="Arial" panose="020B0604020202020204" pitchFamily="34" charset="0"/>
                <a:cs typeface="Arial" panose="020B0604020202020204" pitchFamily="34" charset="0"/>
              </a:rPr>
              <a:t>Lukaszyk C et al, Risk Factors, </a:t>
            </a:r>
            <a:r>
              <a:rPr lang="en-AU" sz="1470" dirty="0" smtClean="0">
                <a:latin typeface="Arial" panose="020B0604020202020204" pitchFamily="34" charset="0"/>
                <a:cs typeface="Arial" panose="020B0604020202020204" pitchFamily="34" charset="0"/>
              </a:rPr>
              <a:t>Incidence</a:t>
            </a:r>
            <a:r>
              <a:rPr lang="en-AU" sz="1470" dirty="0">
                <a:latin typeface="Arial" panose="020B0604020202020204" pitchFamily="34" charset="0"/>
                <a:cs typeface="Arial" panose="020B0604020202020204" pitchFamily="34" charset="0"/>
              </a:rPr>
              <a:t>, Consequences and Prevention Strategies for Falls and Fall-Injury within Older Indigenous Populations: a Systematic Review, </a:t>
            </a:r>
            <a:r>
              <a:rPr lang="en-AU" sz="1470" dirty="0" err="1">
                <a:latin typeface="Arial" panose="020B0604020202020204" pitchFamily="34" charset="0"/>
                <a:cs typeface="Arial" panose="020B0604020202020204" pitchFamily="34" charset="0"/>
              </a:rPr>
              <a:t>Aust</a:t>
            </a:r>
            <a:r>
              <a:rPr lang="en-AU" sz="1470" dirty="0">
                <a:latin typeface="Arial" panose="020B0604020202020204" pitchFamily="34" charset="0"/>
                <a:cs typeface="Arial" panose="020B0604020202020204" pitchFamily="34" charset="0"/>
              </a:rPr>
              <a:t> NZ J Public Health. 2016; Online; </a:t>
            </a:r>
            <a:r>
              <a:rPr lang="en-AU" sz="1470" dirty="0" err="1">
                <a:latin typeface="Arial" panose="020B0604020202020204" pitchFamily="34" charset="0"/>
                <a:cs typeface="Arial" panose="020B0604020202020204" pitchFamily="34" charset="0"/>
              </a:rPr>
              <a:t>doi</a:t>
            </a:r>
            <a:r>
              <a:rPr lang="en-AU" sz="1470" dirty="0">
                <a:latin typeface="Arial" panose="020B0604020202020204" pitchFamily="34" charset="0"/>
                <a:cs typeface="Arial" panose="020B0604020202020204" pitchFamily="34" charset="0"/>
              </a:rPr>
              <a:t>: </a:t>
            </a:r>
            <a:r>
              <a:rPr lang="en-AU" sz="1470" dirty="0" smtClean="0">
                <a:latin typeface="Arial" panose="020B0604020202020204" pitchFamily="34" charset="0"/>
                <a:cs typeface="Arial" panose="020B0604020202020204" pitchFamily="34" charset="0"/>
              </a:rPr>
              <a:t>10.1111/1753-6405.12585</a:t>
            </a:r>
          </a:p>
          <a:p>
            <a:r>
              <a:rPr lang="en-AU" sz="1470" dirty="0" smtClean="0">
                <a:latin typeface="Arial" panose="020B0604020202020204" pitchFamily="34" charset="0"/>
                <a:cs typeface="Arial" panose="020B0604020202020204" pitchFamily="34" charset="0"/>
              </a:rPr>
              <a:t>Published November 2016</a:t>
            </a:r>
            <a:endParaRPr lang="en-AU" sz="1470" dirty="0">
              <a:latin typeface="Arial" panose="020B0604020202020204" pitchFamily="34" charset="0"/>
              <a:cs typeface="Arial" panose="020B0604020202020204" pitchFamily="34" charset="0"/>
            </a:endParaRPr>
          </a:p>
          <a:p>
            <a:pPr marL="862749" indent="-862749">
              <a:buFontTx/>
              <a:buAutoNum type="arabicPlain" startAt="6"/>
            </a:pPr>
            <a:endParaRPr lang="en-AU" sz="1470" dirty="0">
              <a:latin typeface="Arial" panose="020B0604020202020204" pitchFamily="34" charset="0"/>
              <a:cs typeface="Arial" panose="020B0604020202020204" pitchFamily="34" charset="0"/>
            </a:endParaRPr>
          </a:p>
          <a:p>
            <a:pPr marL="862749" indent="-862749">
              <a:buAutoNum type="arabicPlain" startAt="6"/>
            </a:pPr>
            <a:endParaRPr lang="en-AU" sz="1470" dirty="0">
              <a:latin typeface="Arial" panose="020B0604020202020204" pitchFamily="34" charset="0"/>
              <a:cs typeface="Arial" panose="020B0604020202020204" pitchFamily="34" charset="0"/>
            </a:endParaRPr>
          </a:p>
          <a:p>
            <a:endParaRPr lang="en-AU" sz="1470" dirty="0"/>
          </a:p>
        </p:txBody>
      </p:sp>
      <p:sp>
        <p:nvSpPr>
          <p:cNvPr id="31" name="Rectangle 35"/>
          <p:cNvSpPr>
            <a:spLocks noChangeArrowheads="1"/>
          </p:cNvSpPr>
          <p:nvPr/>
        </p:nvSpPr>
        <p:spPr bwMode="auto">
          <a:xfrm>
            <a:off x="37345" y="33019015"/>
            <a:ext cx="4795883" cy="1116193"/>
          </a:xfrm>
          <a:prstGeom prst="rect">
            <a:avLst/>
          </a:prstGeom>
          <a:solidFill>
            <a:schemeClr val="accent2">
              <a:lumMod val="20000"/>
              <a:lumOff val="80000"/>
            </a:schemeClr>
          </a:solidFill>
          <a:ln>
            <a:noFill/>
          </a:ln>
          <a:extLst/>
        </p:spPr>
        <p:txBody>
          <a:bodyPr lIns="418081" tIns="418081" rIns="418081" bIns="418081"/>
          <a:lstStyle/>
          <a:p>
            <a:pPr>
              <a:spcBef>
                <a:spcPct val="50000"/>
              </a:spcBef>
            </a:pPr>
            <a:r>
              <a:rPr lang="en-GB" sz="1605" b="1" dirty="0">
                <a:solidFill>
                  <a:srgbClr val="B20838"/>
                </a:solidFill>
                <a:latin typeface="Arial" charset="0"/>
              </a:rPr>
              <a:t>Acknowledgements</a:t>
            </a:r>
          </a:p>
          <a:p>
            <a:pPr marL="398191" indent="-398191">
              <a:spcBef>
                <a:spcPts val="0"/>
              </a:spcBef>
              <a:buFont typeface="Arial" panose="020B0604020202020204" pitchFamily="34" charset="0"/>
              <a:buChar char="•"/>
            </a:pPr>
            <a:r>
              <a:rPr lang="en-GB" sz="1470" dirty="0">
                <a:latin typeface="Arial" charset="0"/>
              </a:rPr>
              <a:t>La Perouse Community Elders</a:t>
            </a:r>
          </a:p>
          <a:p>
            <a:pPr marL="398191" indent="-398191">
              <a:spcBef>
                <a:spcPts val="0"/>
              </a:spcBef>
              <a:buFont typeface="Arial" panose="020B0604020202020204" pitchFamily="34" charset="0"/>
              <a:buChar char="•"/>
            </a:pPr>
            <a:r>
              <a:rPr lang="en-GB" sz="1470" dirty="0">
                <a:latin typeface="Arial" charset="0"/>
              </a:rPr>
              <a:t>POWCH Falls Prevention Working Party</a:t>
            </a:r>
          </a:p>
        </p:txBody>
      </p:sp>
      <p:grpSp>
        <p:nvGrpSpPr>
          <p:cNvPr id="166" name="Group 165"/>
          <p:cNvGrpSpPr/>
          <p:nvPr/>
        </p:nvGrpSpPr>
        <p:grpSpPr>
          <a:xfrm>
            <a:off x="12290416" y="92139"/>
            <a:ext cx="12868009" cy="607320"/>
            <a:chOff x="153988" y="153988"/>
            <a:chExt cx="11080358" cy="522950"/>
          </a:xfrm>
        </p:grpSpPr>
        <p:grpSp>
          <p:nvGrpSpPr>
            <p:cNvPr id="167" name="Group 2"/>
            <p:cNvGrpSpPr>
              <a:grpSpLocks/>
            </p:cNvGrpSpPr>
            <p:nvPr/>
          </p:nvGrpSpPr>
          <p:grpSpPr bwMode="auto">
            <a:xfrm>
              <a:off x="153988" y="153988"/>
              <a:ext cx="6645275" cy="509587"/>
              <a:chOff x="106860975" y="105289350"/>
              <a:chExt cx="6645600" cy="509786"/>
            </a:xfrm>
          </p:grpSpPr>
          <p:sp>
            <p:nvSpPr>
              <p:cNvPr id="201" name="Rectangle 3"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02" name="Rectangle 4"/>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03" name="AutoShape 5"/>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04" name="Oval 6"/>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05" name="Rectangle 7"/>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06" name="AutoShape 8"/>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07" name="Oval 9"/>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08" name="AutoShape 10"/>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09" name="Oval 11"/>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10" name="Rectangle 12"/>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11" name="AutoShape 13"/>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12" name="Oval 14"/>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13" name="AutoShape 15"/>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14" name="Oval 16"/>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15" name="Rectangle 17"/>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16" name="AutoShape 18"/>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17" name="Oval 19"/>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18" name="AutoShape 20"/>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19" name="Oval 21"/>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20" name="Rectangle 22"/>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21" name="AutoShape 23"/>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22" name="Oval 24"/>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23" name="AutoShape 25"/>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24" name="Oval 26"/>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25" name="Rectangle 27"/>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26" name="AutoShape 28"/>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27" name="Oval 29"/>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28" name="AutoShape 30"/>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29" name="Oval 31"/>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30" name="Rectangle 32"/>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31" name="AutoShape 33"/>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32" name="Oval 34"/>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grpSp>
        <p:grpSp>
          <p:nvGrpSpPr>
            <p:cNvPr id="168" name="Group 35"/>
            <p:cNvGrpSpPr>
              <a:grpSpLocks/>
            </p:cNvGrpSpPr>
            <p:nvPr/>
          </p:nvGrpSpPr>
          <p:grpSpPr bwMode="auto">
            <a:xfrm>
              <a:off x="4589071" y="167351"/>
              <a:ext cx="6645275" cy="509587"/>
              <a:chOff x="106860975" y="105289350"/>
              <a:chExt cx="6645600" cy="509786"/>
            </a:xfrm>
          </p:grpSpPr>
          <p:sp>
            <p:nvSpPr>
              <p:cNvPr id="169" name="Rectangle 36"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70" name="Rectangle 37"/>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71" name="AutoShape 38"/>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72" name="Oval 39"/>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73" name="Rectangle 40"/>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74" name="AutoShape 41"/>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75" name="Oval 42"/>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76" name="AutoShape 43"/>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77" name="Oval 44"/>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78" name="Rectangle 45"/>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79" name="AutoShape 46"/>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80" name="Oval 47"/>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81" name="AutoShape 48"/>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82" name="Oval 49"/>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83" name="Rectangle 50"/>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84" name="AutoShape 51"/>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85" name="Oval 52"/>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86" name="AutoShape 53"/>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87" name="Oval 54"/>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88" name="Rectangle 55"/>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89" name="AutoShape 56"/>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90" name="Oval 57"/>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91" name="AutoShape 58"/>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92" name="Oval 59"/>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93" name="Rectangle 60"/>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94" name="AutoShape 61"/>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95" name="Oval 62"/>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96" name="AutoShape 63"/>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97" name="Oval 64"/>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98" name="Rectangle 65"/>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199" name="AutoShape 66"/>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sp>
            <p:nvSpPr>
              <p:cNvPr id="200" name="Oval 67"/>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1605"/>
              </a:p>
            </p:txBody>
          </p:sp>
        </p:grpSp>
      </p:grpSp>
      <p:grpSp>
        <p:nvGrpSpPr>
          <p:cNvPr id="300" name="Group 299"/>
          <p:cNvGrpSpPr/>
          <p:nvPr/>
        </p:nvGrpSpPr>
        <p:grpSpPr>
          <a:xfrm>
            <a:off x="106938" y="35289"/>
            <a:ext cx="12868009" cy="607320"/>
            <a:chOff x="153988" y="153988"/>
            <a:chExt cx="11080358" cy="522950"/>
          </a:xfrm>
        </p:grpSpPr>
        <p:grpSp>
          <p:nvGrpSpPr>
            <p:cNvPr id="301" name="Group 2"/>
            <p:cNvGrpSpPr>
              <a:grpSpLocks/>
            </p:cNvGrpSpPr>
            <p:nvPr/>
          </p:nvGrpSpPr>
          <p:grpSpPr bwMode="auto">
            <a:xfrm>
              <a:off x="153988" y="153988"/>
              <a:ext cx="6645275" cy="509587"/>
              <a:chOff x="106860975" y="105289350"/>
              <a:chExt cx="6645600" cy="509786"/>
            </a:xfrm>
          </p:grpSpPr>
          <p:sp>
            <p:nvSpPr>
              <p:cNvPr id="335" name="Rectangle 3"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36" name="Rectangle 4"/>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37" name="AutoShape 5"/>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38" name="Oval 6"/>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39" name="Rectangle 7"/>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40" name="AutoShape 8"/>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41" name="Oval 9"/>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42" name="AutoShape 10"/>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43" name="Oval 11"/>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44" name="Rectangle 12"/>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45" name="AutoShape 13"/>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46" name="Oval 14"/>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47" name="AutoShape 15"/>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48" name="Oval 16"/>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49" name="Rectangle 17"/>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50" name="AutoShape 18"/>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51" name="Oval 19"/>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52" name="AutoShape 20"/>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53" name="Oval 21"/>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54" name="Rectangle 22"/>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55" name="AutoShape 23"/>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56" name="Oval 24"/>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57" name="AutoShape 25"/>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58" name="Oval 26"/>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59" name="Rectangle 27"/>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60" name="AutoShape 28"/>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61" name="Oval 29"/>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62" name="AutoShape 30"/>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63" name="Oval 31"/>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64" name="Rectangle 32"/>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65" name="AutoShape 33"/>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66" name="Oval 34"/>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grpSp>
        <p:grpSp>
          <p:nvGrpSpPr>
            <p:cNvPr id="302" name="Group 35"/>
            <p:cNvGrpSpPr>
              <a:grpSpLocks/>
            </p:cNvGrpSpPr>
            <p:nvPr/>
          </p:nvGrpSpPr>
          <p:grpSpPr bwMode="auto">
            <a:xfrm>
              <a:off x="4589071" y="167351"/>
              <a:ext cx="6645275" cy="509587"/>
              <a:chOff x="106860975" y="105289350"/>
              <a:chExt cx="6645600" cy="509786"/>
            </a:xfrm>
          </p:grpSpPr>
          <p:sp>
            <p:nvSpPr>
              <p:cNvPr id="303" name="Rectangle 36"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04" name="Rectangle 37"/>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05" name="AutoShape 38"/>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06" name="Oval 39"/>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07" name="Rectangle 40"/>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08" name="AutoShape 41"/>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09" name="Oval 42"/>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10" name="AutoShape 43"/>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11" name="Oval 44"/>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12" name="Rectangle 45"/>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13" name="AutoShape 46"/>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14" name="Oval 47"/>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15" name="AutoShape 48"/>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16" name="Oval 49"/>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17" name="Rectangle 50"/>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18" name="AutoShape 51"/>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19" name="Oval 52"/>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20" name="AutoShape 53"/>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21" name="Oval 54"/>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22" name="Rectangle 55"/>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23" name="AutoShape 56"/>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24" name="Oval 57"/>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25" name="AutoShape 58"/>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26" name="Oval 59"/>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27" name="Rectangle 60"/>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28" name="AutoShape 61"/>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29" name="Oval 62"/>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30" name="AutoShape 63"/>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31" name="Oval 64"/>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32" name="Rectangle 65"/>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33" name="AutoShape 66"/>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34" name="Oval 67"/>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grpSp>
      </p:grpSp>
      <p:grpSp>
        <p:nvGrpSpPr>
          <p:cNvPr id="367" name="Group 366"/>
          <p:cNvGrpSpPr/>
          <p:nvPr/>
        </p:nvGrpSpPr>
        <p:grpSpPr>
          <a:xfrm>
            <a:off x="6174418" y="3253185"/>
            <a:ext cx="12868009" cy="607320"/>
            <a:chOff x="153988" y="153988"/>
            <a:chExt cx="11080358" cy="522950"/>
          </a:xfrm>
        </p:grpSpPr>
        <p:grpSp>
          <p:nvGrpSpPr>
            <p:cNvPr id="368" name="Group 2"/>
            <p:cNvGrpSpPr>
              <a:grpSpLocks/>
            </p:cNvGrpSpPr>
            <p:nvPr/>
          </p:nvGrpSpPr>
          <p:grpSpPr bwMode="auto">
            <a:xfrm>
              <a:off x="153988" y="153988"/>
              <a:ext cx="6645275" cy="509587"/>
              <a:chOff x="106860975" y="105289350"/>
              <a:chExt cx="6645600" cy="509786"/>
            </a:xfrm>
          </p:grpSpPr>
          <p:sp>
            <p:nvSpPr>
              <p:cNvPr id="402" name="Rectangle 3"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03" name="Rectangle 4"/>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04" name="AutoShape 5"/>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05" name="Oval 6"/>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06" name="Rectangle 7"/>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07" name="AutoShape 8"/>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08" name="Oval 9"/>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09" name="AutoShape 10"/>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10" name="Oval 11"/>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11" name="Rectangle 12"/>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12" name="AutoShape 13"/>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13" name="Oval 14"/>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14" name="AutoShape 15"/>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15" name="Oval 16"/>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16" name="Rectangle 17"/>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17" name="AutoShape 18"/>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18" name="Oval 19"/>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19" name="AutoShape 20"/>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20" name="Oval 21"/>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21" name="Rectangle 22"/>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22" name="AutoShape 23"/>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23" name="Oval 24"/>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24" name="AutoShape 25"/>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25" name="Oval 26"/>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26" name="Rectangle 27"/>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27" name="AutoShape 28"/>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28" name="Oval 29"/>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29" name="AutoShape 30"/>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30" name="Oval 31"/>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31" name="Rectangle 32"/>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32" name="AutoShape 33"/>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33" name="Oval 34"/>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grpSp>
        <p:grpSp>
          <p:nvGrpSpPr>
            <p:cNvPr id="369" name="Group 35"/>
            <p:cNvGrpSpPr>
              <a:grpSpLocks/>
            </p:cNvGrpSpPr>
            <p:nvPr/>
          </p:nvGrpSpPr>
          <p:grpSpPr bwMode="auto">
            <a:xfrm>
              <a:off x="4589071" y="167351"/>
              <a:ext cx="6645275" cy="509587"/>
              <a:chOff x="106860975" y="105289350"/>
              <a:chExt cx="6645600" cy="509786"/>
            </a:xfrm>
          </p:grpSpPr>
          <p:sp>
            <p:nvSpPr>
              <p:cNvPr id="370" name="Rectangle 36" hidden="1"/>
              <p:cNvSpPr>
                <a:spLocks noChangeArrowheads="1" noChangeShapeType="1"/>
              </p:cNvSpPr>
              <p:nvPr/>
            </p:nvSpPr>
            <p:spPr bwMode="auto">
              <a:xfrm>
                <a:off x="106860975" y="105289350"/>
                <a:ext cx="6645600" cy="50978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71" name="Rectangle 37"/>
              <p:cNvSpPr>
                <a:spLocks noChangeArrowheads="1" noChangeShapeType="1"/>
              </p:cNvSpPr>
              <p:nvPr/>
            </p:nvSpPr>
            <p:spPr bwMode="auto">
              <a:xfrm>
                <a:off x="106860975" y="105289350"/>
                <a:ext cx="6645600"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72" name="AutoShape 38"/>
              <p:cNvSpPr>
                <a:spLocks noChangeArrowheads="1" noChangeShapeType="1"/>
              </p:cNvSpPr>
              <p:nvPr/>
            </p:nvSpPr>
            <p:spPr bwMode="auto">
              <a:xfrm>
                <a:off x="106867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73" name="Oval 39"/>
              <p:cNvSpPr>
                <a:spLocks noChangeArrowheads="1" noChangeShapeType="1"/>
              </p:cNvSpPr>
              <p:nvPr/>
            </p:nvSpPr>
            <p:spPr bwMode="auto">
              <a:xfrm>
                <a:off x="107072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74" name="Rectangle 40"/>
              <p:cNvSpPr>
                <a:spLocks noChangeArrowheads="1" noChangeShapeType="1"/>
              </p:cNvSpPr>
              <p:nvPr/>
            </p:nvSpPr>
            <p:spPr bwMode="auto">
              <a:xfrm>
                <a:off x="107414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75" name="AutoShape 41"/>
              <p:cNvSpPr>
                <a:spLocks noChangeArrowheads="1" noChangeShapeType="1"/>
              </p:cNvSpPr>
              <p:nvPr/>
            </p:nvSpPr>
            <p:spPr bwMode="auto">
              <a:xfrm>
                <a:off x="107420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76" name="Oval 42"/>
              <p:cNvSpPr>
                <a:spLocks noChangeArrowheads="1" noChangeShapeType="1"/>
              </p:cNvSpPr>
              <p:nvPr/>
            </p:nvSpPr>
            <p:spPr bwMode="auto">
              <a:xfrm>
                <a:off x="107625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77" name="AutoShape 43"/>
              <p:cNvSpPr>
                <a:spLocks noChangeArrowheads="1" noChangeShapeType="1"/>
              </p:cNvSpPr>
              <p:nvPr/>
            </p:nvSpPr>
            <p:spPr bwMode="auto">
              <a:xfrm>
                <a:off x="1079746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78" name="Oval 44"/>
              <p:cNvSpPr>
                <a:spLocks noChangeArrowheads="1" noChangeShapeType="1"/>
              </p:cNvSpPr>
              <p:nvPr/>
            </p:nvSpPr>
            <p:spPr bwMode="auto">
              <a:xfrm>
                <a:off x="1081797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79" name="Rectangle 45"/>
              <p:cNvSpPr>
                <a:spLocks noChangeArrowheads="1" noChangeShapeType="1"/>
              </p:cNvSpPr>
              <p:nvPr/>
            </p:nvSpPr>
            <p:spPr bwMode="auto">
              <a:xfrm>
                <a:off x="1085223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80" name="AutoShape 46"/>
              <p:cNvSpPr>
                <a:spLocks noChangeArrowheads="1" noChangeShapeType="1"/>
              </p:cNvSpPr>
              <p:nvPr/>
            </p:nvSpPr>
            <p:spPr bwMode="auto">
              <a:xfrm>
                <a:off x="1085284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81" name="Oval 47"/>
              <p:cNvSpPr>
                <a:spLocks noChangeArrowheads="1" noChangeShapeType="1"/>
              </p:cNvSpPr>
              <p:nvPr/>
            </p:nvSpPr>
            <p:spPr bwMode="auto">
              <a:xfrm>
                <a:off x="1087335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82" name="AutoShape 48"/>
              <p:cNvSpPr>
                <a:spLocks noChangeArrowheads="1" noChangeShapeType="1"/>
              </p:cNvSpPr>
              <p:nvPr/>
            </p:nvSpPr>
            <p:spPr bwMode="auto">
              <a:xfrm>
                <a:off x="1090822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83" name="Oval 49"/>
              <p:cNvSpPr>
                <a:spLocks noChangeArrowheads="1" noChangeShapeType="1"/>
              </p:cNvSpPr>
              <p:nvPr/>
            </p:nvSpPr>
            <p:spPr bwMode="auto">
              <a:xfrm>
                <a:off x="1092873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84" name="Rectangle 50"/>
              <p:cNvSpPr>
                <a:spLocks noChangeArrowheads="1" noChangeShapeType="1"/>
              </p:cNvSpPr>
              <p:nvPr/>
            </p:nvSpPr>
            <p:spPr bwMode="auto">
              <a:xfrm>
                <a:off x="1096299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85" name="AutoShape 51"/>
              <p:cNvSpPr>
                <a:spLocks noChangeArrowheads="1" noChangeShapeType="1"/>
              </p:cNvSpPr>
              <p:nvPr/>
            </p:nvSpPr>
            <p:spPr bwMode="auto">
              <a:xfrm>
                <a:off x="1096360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86" name="Oval 52"/>
              <p:cNvSpPr>
                <a:spLocks noChangeArrowheads="1" noChangeShapeType="1"/>
              </p:cNvSpPr>
              <p:nvPr/>
            </p:nvSpPr>
            <p:spPr bwMode="auto">
              <a:xfrm>
                <a:off x="1098411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87" name="AutoShape 53"/>
              <p:cNvSpPr>
                <a:spLocks noChangeArrowheads="1" noChangeShapeType="1"/>
              </p:cNvSpPr>
              <p:nvPr/>
            </p:nvSpPr>
            <p:spPr bwMode="auto">
              <a:xfrm>
                <a:off x="1101898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88" name="Oval 54"/>
              <p:cNvSpPr>
                <a:spLocks noChangeArrowheads="1" noChangeShapeType="1"/>
              </p:cNvSpPr>
              <p:nvPr/>
            </p:nvSpPr>
            <p:spPr bwMode="auto">
              <a:xfrm>
                <a:off x="1103949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89" name="Rectangle 55"/>
              <p:cNvSpPr>
                <a:spLocks noChangeArrowheads="1" noChangeShapeType="1"/>
              </p:cNvSpPr>
              <p:nvPr/>
            </p:nvSpPr>
            <p:spPr bwMode="auto">
              <a:xfrm>
                <a:off x="1107375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90" name="AutoShape 56"/>
              <p:cNvSpPr>
                <a:spLocks noChangeArrowheads="1" noChangeShapeType="1"/>
              </p:cNvSpPr>
              <p:nvPr/>
            </p:nvSpPr>
            <p:spPr bwMode="auto">
              <a:xfrm>
                <a:off x="1107436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91" name="Oval 57"/>
              <p:cNvSpPr>
                <a:spLocks noChangeArrowheads="1" noChangeShapeType="1"/>
              </p:cNvSpPr>
              <p:nvPr/>
            </p:nvSpPr>
            <p:spPr bwMode="auto">
              <a:xfrm>
                <a:off x="1109487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92" name="AutoShape 58"/>
              <p:cNvSpPr>
                <a:spLocks noChangeArrowheads="1" noChangeShapeType="1"/>
              </p:cNvSpPr>
              <p:nvPr/>
            </p:nvSpPr>
            <p:spPr bwMode="auto">
              <a:xfrm>
                <a:off x="1112974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93" name="Oval 59"/>
              <p:cNvSpPr>
                <a:spLocks noChangeArrowheads="1" noChangeShapeType="1"/>
              </p:cNvSpPr>
              <p:nvPr/>
            </p:nvSpPr>
            <p:spPr bwMode="auto">
              <a:xfrm>
                <a:off x="1115025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94" name="Rectangle 60"/>
              <p:cNvSpPr>
                <a:spLocks noChangeArrowheads="1" noChangeShapeType="1"/>
              </p:cNvSpPr>
              <p:nvPr/>
            </p:nvSpPr>
            <p:spPr bwMode="auto">
              <a:xfrm>
                <a:off x="1118451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95" name="AutoShape 61"/>
              <p:cNvSpPr>
                <a:spLocks noChangeArrowheads="1" noChangeShapeType="1"/>
              </p:cNvSpPr>
              <p:nvPr/>
            </p:nvSpPr>
            <p:spPr bwMode="auto">
              <a:xfrm>
                <a:off x="1118512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96" name="Oval 62"/>
              <p:cNvSpPr>
                <a:spLocks noChangeArrowheads="1" noChangeShapeType="1"/>
              </p:cNvSpPr>
              <p:nvPr/>
            </p:nvSpPr>
            <p:spPr bwMode="auto">
              <a:xfrm>
                <a:off x="1120563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97" name="AutoShape 63"/>
              <p:cNvSpPr>
                <a:spLocks noChangeArrowheads="1" noChangeShapeType="1"/>
              </p:cNvSpPr>
              <p:nvPr/>
            </p:nvSpPr>
            <p:spPr bwMode="auto">
              <a:xfrm>
                <a:off x="112405092" y="105303749"/>
                <a:ext cx="542782" cy="490955"/>
              </a:xfrm>
              <a:prstGeom prst="diamond">
                <a:avLst/>
              </a:prstGeom>
              <a:solidFill>
                <a:srgbClr val="6633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98" name="Oval 64"/>
              <p:cNvSpPr>
                <a:spLocks noChangeArrowheads="1" noChangeShapeType="1"/>
              </p:cNvSpPr>
              <p:nvPr/>
            </p:nvSpPr>
            <p:spPr bwMode="auto">
              <a:xfrm>
                <a:off x="112610176" y="105489252"/>
                <a:ext cx="132613" cy="119951"/>
              </a:xfrm>
              <a:prstGeom prst="ellipse">
                <a:avLst/>
              </a:prstGeom>
              <a:solidFill>
                <a:srgbClr val="FFFFFF"/>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399" name="Rectangle 65"/>
              <p:cNvSpPr>
                <a:spLocks noChangeArrowheads="1" noChangeShapeType="1"/>
              </p:cNvSpPr>
              <p:nvPr/>
            </p:nvSpPr>
            <p:spPr bwMode="auto">
              <a:xfrm>
                <a:off x="112952774" y="105289350"/>
                <a:ext cx="553801" cy="509786"/>
              </a:xfrm>
              <a:prstGeom prst="rect">
                <a:avLst/>
              </a:prstGeom>
              <a:solidFill>
                <a:srgbClr val="FFCC00"/>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00" name="AutoShape 66"/>
              <p:cNvSpPr>
                <a:spLocks noChangeArrowheads="1" noChangeShapeType="1"/>
              </p:cNvSpPr>
              <p:nvPr/>
            </p:nvSpPr>
            <p:spPr bwMode="auto">
              <a:xfrm>
                <a:off x="112958893" y="105303749"/>
                <a:ext cx="542782" cy="490955"/>
              </a:xfrm>
              <a:prstGeom prst="diamond">
                <a:avLst/>
              </a:prstGeom>
              <a:solidFill>
                <a:srgbClr val="FFFFFF"/>
              </a:soli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sp>
            <p:nvSpPr>
              <p:cNvPr id="401" name="Oval 67"/>
              <p:cNvSpPr>
                <a:spLocks noChangeArrowheads="1" noChangeShapeType="1"/>
              </p:cNvSpPr>
              <p:nvPr/>
            </p:nvSpPr>
            <p:spPr bwMode="auto">
              <a:xfrm>
                <a:off x="113163977" y="105489252"/>
                <a:ext cx="132613" cy="119951"/>
              </a:xfrm>
              <a:prstGeom prst="ellipse">
                <a:avLst/>
              </a:prstGeom>
              <a:solidFill>
                <a:srgbClr val="663300"/>
              </a:solidFill>
              <a:ln>
                <a:noFill/>
              </a:ln>
              <a:effectLst/>
              <a:extLst>
                <a:ext uri="{91240B29-F687-4F45-9708-019B960494DF}">
                  <a14:hiddenLine xmlns:a14="http://schemas.microsoft.com/office/drawing/2010/main" w="0" algn="in">
                    <a:solidFill>
                      <a:srgbClr val="000000"/>
                    </a:solidFill>
                    <a:round/>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42478" tIns="42478" rIns="42478" bIns="42478" numCol="1" anchor="t" anchorCtr="0" compatLnSpc="1">
                <a:prstTxWarp prst="textNoShape">
                  <a:avLst/>
                </a:prstTxWarp>
              </a:bodyPr>
              <a:lstStyle/>
              <a:p>
                <a:pPr algn="ctr"/>
                <a:endParaRPr lang="en-AU" sz="2786"/>
              </a:p>
            </p:txBody>
          </p:sp>
        </p:grpSp>
      </p:grpSp>
      <p:sp>
        <p:nvSpPr>
          <p:cNvPr id="6" name="Rectangle 30"/>
          <p:cNvSpPr>
            <a:spLocks noChangeArrowheads="1"/>
          </p:cNvSpPr>
          <p:nvPr/>
        </p:nvSpPr>
        <p:spPr bwMode="auto">
          <a:xfrm>
            <a:off x="345097" y="11113895"/>
            <a:ext cx="24418046" cy="12550896"/>
          </a:xfrm>
          <a:prstGeom prst="ellipse">
            <a:avLst/>
          </a:prstGeom>
          <a:solidFill>
            <a:schemeClr val="accent5">
              <a:lumMod val="60000"/>
              <a:lumOff val="40000"/>
            </a:schemeClr>
          </a:solidFill>
          <a:ln>
            <a:noFill/>
          </a:ln>
          <a:extLst/>
        </p:spPr>
        <p:txBody>
          <a:bodyPr wrap="square" lIns="418081" tIns="418081" rIns="418081" bIns="418081">
            <a:noAutofit/>
          </a:bodyPr>
          <a:lstStyle/>
          <a:p>
            <a:endParaRPr lang="en-AU" sz="2286" dirty="0">
              <a:latin typeface="Arial" panose="020B0604020202020204" pitchFamily="34" charset="0"/>
              <a:cs typeface="Arial" panose="020B0604020202020204" pitchFamily="34" charset="0"/>
            </a:endParaRPr>
          </a:p>
          <a:p>
            <a:endParaRPr lang="en-AU" sz="2286" dirty="0">
              <a:latin typeface="Arial" panose="020B0604020202020204" pitchFamily="34" charset="0"/>
              <a:cs typeface="Arial" panose="020B0604020202020204" pitchFamily="34" charset="0"/>
            </a:endParaRPr>
          </a:p>
          <a:p>
            <a:endParaRPr lang="en-AU" sz="2286" dirty="0">
              <a:latin typeface="Arial" panose="020B0604020202020204" pitchFamily="34" charset="0"/>
              <a:cs typeface="Arial" panose="020B0604020202020204" pitchFamily="34" charset="0"/>
            </a:endParaRPr>
          </a:p>
          <a:p>
            <a:endParaRPr lang="en-AU" sz="2286" dirty="0">
              <a:latin typeface="Arial" panose="020B0604020202020204" pitchFamily="34" charset="0"/>
              <a:cs typeface="Arial" panose="020B0604020202020204" pitchFamily="34" charset="0"/>
            </a:endParaRPr>
          </a:p>
          <a:p>
            <a:endParaRPr lang="en-AU" sz="2286" dirty="0">
              <a:latin typeface="Arial" panose="020B0604020202020204" pitchFamily="34" charset="0"/>
              <a:cs typeface="Arial" panose="020B0604020202020204" pitchFamily="34" charset="0"/>
            </a:endParaRPr>
          </a:p>
          <a:p>
            <a:endParaRPr lang="en-AU" sz="2286" dirty="0">
              <a:latin typeface="Arial" panose="020B0604020202020204" pitchFamily="34" charset="0"/>
              <a:cs typeface="Arial" panose="020B0604020202020204" pitchFamily="34" charset="0"/>
            </a:endParaRPr>
          </a:p>
          <a:p>
            <a:endParaRPr lang="en-AU" sz="2286" dirty="0">
              <a:latin typeface="Arial" panose="020B0604020202020204" pitchFamily="34" charset="0"/>
              <a:cs typeface="Arial" panose="020B0604020202020204" pitchFamily="34" charset="0"/>
            </a:endParaRPr>
          </a:p>
          <a:p>
            <a:endParaRPr lang="en-AU" sz="2286" dirty="0">
              <a:latin typeface="Arial" panose="020B0604020202020204" pitchFamily="34" charset="0"/>
              <a:cs typeface="Arial" panose="020B0604020202020204" pitchFamily="34" charset="0"/>
            </a:endParaRPr>
          </a:p>
          <a:p>
            <a:endParaRPr lang="en-AU" sz="2286" dirty="0">
              <a:latin typeface="Arial" panose="020B0604020202020204" pitchFamily="34" charset="0"/>
              <a:cs typeface="Arial" panose="020B0604020202020204" pitchFamily="34" charset="0"/>
            </a:endParaRPr>
          </a:p>
          <a:p>
            <a:endParaRPr lang="en-AU" sz="2286" dirty="0">
              <a:latin typeface="Arial" panose="020B0604020202020204" pitchFamily="34" charset="0"/>
              <a:cs typeface="Arial" panose="020B0604020202020204" pitchFamily="34" charset="0"/>
            </a:endParaRPr>
          </a:p>
          <a:p>
            <a:endParaRPr lang="en-AU" sz="2286" dirty="0">
              <a:latin typeface="Arial" panose="020B0604020202020204" pitchFamily="34" charset="0"/>
              <a:cs typeface="Arial" panose="020B0604020202020204" pitchFamily="34" charset="0"/>
            </a:endParaRPr>
          </a:p>
          <a:p>
            <a:endParaRPr lang="en-AU" sz="2286" dirty="0">
              <a:latin typeface="Arial" panose="020B0604020202020204" pitchFamily="34" charset="0"/>
              <a:cs typeface="Arial" panose="020B0604020202020204" pitchFamily="34" charset="0"/>
            </a:endParaRPr>
          </a:p>
        </p:txBody>
      </p:sp>
      <p:sp>
        <p:nvSpPr>
          <p:cNvPr id="7" name="Oval 6"/>
          <p:cNvSpPr/>
          <p:nvPr/>
        </p:nvSpPr>
        <p:spPr bwMode="auto">
          <a:xfrm>
            <a:off x="11367156" y="11257650"/>
            <a:ext cx="2915193" cy="1944630"/>
          </a:xfrm>
          <a:prstGeom prst="ellipse">
            <a:avLst/>
          </a:prstGeom>
          <a:solidFill>
            <a:schemeClr val="accent2">
              <a:lumMod val="20000"/>
              <a:lumOff val="80000"/>
            </a:schemeClr>
          </a:solidFill>
          <a:ln w="76200" cap="rnd" cmpd="sng" algn="ctr">
            <a:solidFill>
              <a:schemeClr val="accent6">
                <a:lumMod val="75000"/>
              </a:schemeClr>
            </a:solidFill>
            <a:prstDash val="sysDot"/>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pPr algn="ctr" defTabSz="1061847"/>
            <a:r>
              <a:rPr lang="en-AU" sz="2000" dirty="0">
                <a:latin typeface="Arial" panose="020B0604020202020204" pitchFamily="34" charset="0"/>
                <a:cs typeface="Arial" panose="020B0604020202020204" pitchFamily="34" charset="0"/>
              </a:rPr>
              <a:t>Falls are a major cause of harm to older people.</a:t>
            </a:r>
            <a:r>
              <a:rPr lang="en-AU" sz="2000" baseline="30000" dirty="0">
                <a:latin typeface="Arial" panose="020B0604020202020204" pitchFamily="34" charset="0"/>
                <a:cs typeface="Arial" panose="020B0604020202020204" pitchFamily="34" charset="0"/>
              </a:rPr>
              <a:t>2</a:t>
            </a:r>
          </a:p>
        </p:txBody>
      </p:sp>
      <p:sp>
        <p:nvSpPr>
          <p:cNvPr id="10" name="Oval 9"/>
          <p:cNvSpPr/>
          <p:nvPr/>
        </p:nvSpPr>
        <p:spPr bwMode="auto">
          <a:xfrm>
            <a:off x="18742856" y="11175806"/>
            <a:ext cx="2916557" cy="2107369"/>
          </a:xfrm>
          <a:prstGeom prst="ellipse">
            <a:avLst/>
          </a:prstGeom>
          <a:solidFill>
            <a:schemeClr val="accent2">
              <a:lumMod val="20000"/>
              <a:lumOff val="80000"/>
            </a:schemeClr>
          </a:solidFill>
          <a:ln w="76200" cap="rnd" cmpd="sng" algn="ctr">
            <a:solidFill>
              <a:schemeClr val="accent6">
                <a:lumMod val="75000"/>
              </a:schemeClr>
            </a:solidFill>
            <a:prstDash val="sysDot"/>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pPr algn="ctr"/>
            <a:r>
              <a:rPr lang="en-AU" sz="2000" dirty="0">
                <a:latin typeface="Arial" panose="020B0604020202020204" pitchFamily="34" charset="0"/>
                <a:cs typeface="Arial" panose="020B0604020202020204" pitchFamily="34" charset="0"/>
              </a:rPr>
              <a:t>One in three Aboriginal people over the age of 45 will have a fall.</a:t>
            </a:r>
            <a:r>
              <a:rPr lang="en-AU" sz="2000" baseline="30000" dirty="0">
                <a:latin typeface="Arial" panose="020B0604020202020204" pitchFamily="34" charset="0"/>
                <a:cs typeface="Arial" panose="020B0604020202020204" pitchFamily="34" charset="0"/>
              </a:rPr>
              <a:t>8</a:t>
            </a:r>
          </a:p>
        </p:txBody>
      </p:sp>
      <p:sp>
        <p:nvSpPr>
          <p:cNvPr id="9" name="Oval 8"/>
          <p:cNvSpPr/>
          <p:nvPr/>
        </p:nvSpPr>
        <p:spPr bwMode="auto">
          <a:xfrm>
            <a:off x="1348465" y="14906871"/>
            <a:ext cx="3951169" cy="3767989"/>
          </a:xfrm>
          <a:prstGeom prst="ellipse">
            <a:avLst/>
          </a:prstGeom>
          <a:solidFill>
            <a:schemeClr val="accent2">
              <a:lumMod val="20000"/>
              <a:lumOff val="80000"/>
            </a:schemeClr>
          </a:solidFill>
          <a:ln w="76200" cap="rnd" cmpd="sng" algn="ctr">
            <a:solidFill>
              <a:schemeClr val="accent6">
                <a:lumMod val="75000"/>
              </a:schemeClr>
            </a:solidFill>
            <a:prstDash val="sysDot"/>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r>
              <a:rPr lang="en-AU" sz="2000" b="1" dirty="0">
                <a:latin typeface="Arial" panose="020B0604020202020204" pitchFamily="34" charset="0"/>
                <a:cs typeface="Arial" panose="020B0604020202020204" pitchFamily="34" charset="0"/>
              </a:rPr>
              <a:t>Yarning</a:t>
            </a:r>
            <a:r>
              <a:rPr lang="en-AU" sz="2000" dirty="0">
                <a:latin typeface="Arial" panose="020B0604020202020204" pitchFamily="34" charset="0"/>
                <a:cs typeface="Arial" panose="020B0604020202020204" pitchFamily="34" charset="0"/>
              </a:rPr>
              <a:t> is an informal conversation that is culturally friendly and recognised by Aboriginal people as </a:t>
            </a:r>
            <a:r>
              <a:rPr lang="en-AU" sz="2000" dirty="0" smtClean="0">
                <a:latin typeface="Arial" panose="020B0604020202020204" pitchFamily="34" charset="0"/>
                <a:cs typeface="Arial" panose="020B0604020202020204" pitchFamily="34" charset="0"/>
              </a:rPr>
              <a:t>a means </a:t>
            </a:r>
            <a:r>
              <a:rPr lang="en-AU" sz="2000" dirty="0">
                <a:latin typeface="Arial" panose="020B0604020202020204" pitchFamily="34" charset="0"/>
                <a:cs typeface="Arial" panose="020B0604020202020204" pitchFamily="34" charset="0"/>
              </a:rPr>
              <a:t>to talk about something, someone or provide and receive information.</a:t>
            </a:r>
            <a:r>
              <a:rPr lang="en-AU" sz="2000" baseline="30000" dirty="0">
                <a:latin typeface="Arial" panose="020B0604020202020204" pitchFamily="34" charset="0"/>
                <a:cs typeface="Arial" panose="020B0604020202020204" pitchFamily="34" charset="0"/>
              </a:rPr>
              <a:t>4</a:t>
            </a:r>
            <a:endParaRPr lang="en-AU" sz="2000" baseline="30000" dirty="0"/>
          </a:p>
        </p:txBody>
      </p:sp>
      <p:sp>
        <p:nvSpPr>
          <p:cNvPr id="501" name="Oval 500"/>
          <p:cNvSpPr/>
          <p:nvPr/>
        </p:nvSpPr>
        <p:spPr bwMode="auto">
          <a:xfrm>
            <a:off x="14835153" y="10460562"/>
            <a:ext cx="3270083" cy="2495375"/>
          </a:xfrm>
          <a:prstGeom prst="ellipse">
            <a:avLst/>
          </a:prstGeom>
          <a:solidFill>
            <a:schemeClr val="accent2">
              <a:lumMod val="20000"/>
              <a:lumOff val="80000"/>
            </a:schemeClr>
          </a:solidFill>
          <a:ln w="76200" cap="rnd" cmpd="sng" algn="ctr">
            <a:solidFill>
              <a:schemeClr val="accent6">
                <a:lumMod val="75000"/>
              </a:schemeClr>
            </a:solidFill>
            <a:prstDash val="sysDot"/>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pPr algn="ctr" defTabSz="1061847"/>
            <a:r>
              <a:rPr lang="en-AU" sz="2000" dirty="0" smtClean="0">
                <a:latin typeface="Arial" panose="020B0604020202020204" pitchFamily="34" charset="0"/>
                <a:cs typeface="Arial" panose="020B0604020202020204" pitchFamily="34" charset="0"/>
              </a:rPr>
              <a:t>In Australia, no </a:t>
            </a:r>
            <a:r>
              <a:rPr lang="en-AU" sz="2000" dirty="0">
                <a:latin typeface="Arial" panose="020B0604020202020204" pitchFamily="34" charset="0"/>
                <a:cs typeface="Arial" panose="020B0604020202020204" pitchFamily="34" charset="0"/>
              </a:rPr>
              <a:t>other single cause of injury</a:t>
            </a:r>
            <a:r>
              <a:rPr lang="en-AU" sz="2000" dirty="0" smtClean="0">
                <a:latin typeface="Arial" panose="020B0604020202020204" pitchFamily="34" charset="0"/>
                <a:cs typeface="Arial" panose="020B0604020202020204" pitchFamily="34" charset="0"/>
              </a:rPr>
              <a:t>, including </a:t>
            </a:r>
            <a:r>
              <a:rPr lang="en-AU" sz="2000" dirty="0">
                <a:latin typeface="Arial" panose="020B0604020202020204" pitchFamily="34" charset="0"/>
                <a:cs typeface="Arial" panose="020B0604020202020204" pitchFamily="34" charset="0"/>
              </a:rPr>
              <a:t>road trauma</a:t>
            </a:r>
            <a:r>
              <a:rPr lang="en-AU" sz="2000" dirty="0" smtClean="0">
                <a:latin typeface="Arial" panose="020B0604020202020204" pitchFamily="34" charset="0"/>
                <a:cs typeface="Arial" panose="020B0604020202020204" pitchFamily="34" charset="0"/>
              </a:rPr>
              <a:t>, costs </a:t>
            </a:r>
            <a:r>
              <a:rPr lang="en-AU" sz="2000" dirty="0">
                <a:latin typeface="Arial" panose="020B0604020202020204" pitchFamily="34" charset="0"/>
                <a:cs typeface="Arial" panose="020B0604020202020204" pitchFamily="34" charset="0"/>
              </a:rPr>
              <a:t>the health system more than falls.</a:t>
            </a:r>
            <a:r>
              <a:rPr lang="en-AU" sz="2000" baseline="30000" dirty="0">
                <a:latin typeface="Arial" panose="020B0604020202020204" pitchFamily="34" charset="0"/>
                <a:cs typeface="Arial" panose="020B0604020202020204" pitchFamily="34" charset="0"/>
              </a:rPr>
              <a:t>2</a:t>
            </a:r>
          </a:p>
        </p:txBody>
      </p:sp>
      <p:sp>
        <p:nvSpPr>
          <p:cNvPr id="17" name="TextBox 16"/>
          <p:cNvSpPr txBox="1"/>
          <p:nvPr/>
        </p:nvSpPr>
        <p:spPr>
          <a:xfrm>
            <a:off x="35108111" y="8965234"/>
            <a:ext cx="944315" cy="306879"/>
          </a:xfrm>
          <a:prstGeom prst="rect">
            <a:avLst/>
          </a:prstGeom>
          <a:noFill/>
        </p:spPr>
        <p:txBody>
          <a:bodyPr wrap="square" rtlCol="0">
            <a:spAutoFit/>
          </a:bodyPr>
          <a:lstStyle/>
          <a:p>
            <a:r>
              <a:rPr lang="en-AU" sz="1394" dirty="0"/>
              <a:t>N = 8</a:t>
            </a:r>
          </a:p>
        </p:txBody>
      </p:sp>
      <p:graphicFrame>
        <p:nvGraphicFramePr>
          <p:cNvPr id="21" name="Chart 20"/>
          <p:cNvGraphicFramePr>
            <a:graphicFrameLocks/>
          </p:cNvGraphicFramePr>
          <p:nvPr>
            <p:extLst>
              <p:ext uri="{D42A27DB-BD31-4B8C-83A1-F6EECF244321}">
                <p14:modId xmlns:p14="http://schemas.microsoft.com/office/powerpoint/2010/main" val="1711702515"/>
              </p:ext>
            </p:extLst>
          </p:nvPr>
        </p:nvGraphicFramePr>
        <p:xfrm>
          <a:off x="2274445" y="23694026"/>
          <a:ext cx="6359005" cy="40144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5" name="Diagram 24"/>
          <p:cNvGraphicFramePr/>
          <p:nvPr>
            <p:extLst>
              <p:ext uri="{D42A27DB-BD31-4B8C-83A1-F6EECF244321}">
                <p14:modId xmlns:p14="http://schemas.microsoft.com/office/powerpoint/2010/main" val="3853246277"/>
              </p:ext>
            </p:extLst>
          </p:nvPr>
        </p:nvGraphicFramePr>
        <p:xfrm>
          <a:off x="9226796" y="23096232"/>
          <a:ext cx="6088083" cy="32504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6" name="Diagram 25"/>
          <p:cNvGraphicFramePr/>
          <p:nvPr>
            <p:extLst>
              <p:ext uri="{D42A27DB-BD31-4B8C-83A1-F6EECF244321}">
                <p14:modId xmlns:p14="http://schemas.microsoft.com/office/powerpoint/2010/main" val="995058497"/>
              </p:ext>
            </p:extLst>
          </p:nvPr>
        </p:nvGraphicFramePr>
        <p:xfrm>
          <a:off x="15605827" y="23180766"/>
          <a:ext cx="5601826" cy="302011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2" name="Oval 1"/>
          <p:cNvSpPr/>
          <p:nvPr/>
        </p:nvSpPr>
        <p:spPr>
          <a:xfrm>
            <a:off x="7931187" y="26200877"/>
            <a:ext cx="9924507" cy="3185846"/>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2940" dirty="0">
                <a:solidFill>
                  <a:schemeClr val="tx1"/>
                </a:solidFill>
                <a:latin typeface="Arial" charset="0"/>
              </a:rPr>
              <a:t>The participants told us they would like a weekly exercise class focusing on strength and balance. </a:t>
            </a:r>
            <a:r>
              <a:rPr lang="en-AU" sz="2940" dirty="0">
                <a:solidFill>
                  <a:schemeClr val="tx1"/>
                </a:solidFill>
                <a:latin typeface="Arial" panose="020B0604020202020204" pitchFamily="34" charset="0"/>
                <a:cs typeface="Arial" panose="020B0604020202020204" pitchFamily="34" charset="0"/>
              </a:rPr>
              <a:t>This has been implemented and has a good attendance.</a:t>
            </a:r>
          </a:p>
        </p:txBody>
      </p:sp>
      <p:sp>
        <p:nvSpPr>
          <p:cNvPr id="101" name="TextBox 100"/>
          <p:cNvSpPr txBox="1"/>
          <p:nvPr/>
        </p:nvSpPr>
        <p:spPr>
          <a:xfrm>
            <a:off x="18372499" y="26647673"/>
            <a:ext cx="5494004" cy="1938992"/>
          </a:xfrm>
          <a:prstGeom prst="rect">
            <a:avLst/>
          </a:prstGeom>
          <a:solidFill>
            <a:schemeClr val="accent5">
              <a:lumMod val="60000"/>
              <a:lumOff val="40000"/>
            </a:schemeClr>
          </a:solidFill>
        </p:spPr>
        <p:txBody>
          <a:bodyPr wrap="square" rtlCol="0">
            <a:spAutoFit/>
          </a:bodyPr>
          <a:lstStyle/>
          <a:p>
            <a:endParaRPr lang="en-AU" sz="2400" dirty="0">
              <a:latin typeface="Arial" panose="020B0604020202020204" pitchFamily="34" charset="0"/>
              <a:cs typeface="Arial" panose="020B0604020202020204" pitchFamily="34" charset="0"/>
            </a:endParaRPr>
          </a:p>
          <a:p>
            <a:r>
              <a:rPr lang="en-AU" sz="2400" dirty="0" smtClean="0">
                <a:latin typeface="Arial" panose="020B0604020202020204" pitchFamily="34" charset="0"/>
                <a:cs typeface="Arial" panose="020B0604020202020204" pitchFamily="34" charset="0"/>
              </a:rPr>
              <a:t>These methods </a:t>
            </a:r>
            <a:r>
              <a:rPr lang="en-AU" sz="2400" dirty="0">
                <a:latin typeface="Arial" panose="020B0604020202020204" pitchFamily="34" charset="0"/>
                <a:cs typeface="Arial" panose="020B0604020202020204" pitchFamily="34" charset="0"/>
              </a:rPr>
              <a:t>led clients to associate coping appraisal of health related outcomes to lifestyle change.</a:t>
            </a:r>
            <a:r>
              <a:rPr lang="en-AU" sz="2400" dirty="0">
                <a:latin typeface="Arial" charset="0"/>
              </a:rPr>
              <a:t> </a:t>
            </a:r>
            <a:endParaRPr lang="en-AU" sz="2400" dirty="0" smtClean="0">
              <a:latin typeface="Arial" charset="0"/>
            </a:endParaRPr>
          </a:p>
          <a:p>
            <a:endParaRPr lang="en-AU" sz="2400" dirty="0">
              <a:latin typeface="Arial" charset="0"/>
            </a:endParaRPr>
          </a:p>
        </p:txBody>
      </p:sp>
      <p:sp>
        <p:nvSpPr>
          <p:cNvPr id="104" name="TextBox 103"/>
          <p:cNvSpPr txBox="1"/>
          <p:nvPr/>
        </p:nvSpPr>
        <p:spPr>
          <a:xfrm>
            <a:off x="2601002" y="3974604"/>
            <a:ext cx="10331129" cy="7866769"/>
          </a:xfrm>
          <a:prstGeom prst="rect">
            <a:avLst/>
          </a:prstGeom>
          <a:noFill/>
        </p:spPr>
        <p:txBody>
          <a:bodyPr wrap="square" rtlCol="0">
            <a:spAutoFit/>
          </a:bodyPr>
          <a:lstStyle/>
          <a:p>
            <a:pPr>
              <a:spcBef>
                <a:spcPct val="50000"/>
              </a:spcBef>
            </a:pPr>
            <a:r>
              <a:rPr lang="en-GB" sz="4000" b="1" dirty="0">
                <a:solidFill>
                  <a:srgbClr val="B20838"/>
                </a:solidFill>
                <a:latin typeface="Arial" charset="0"/>
              </a:rPr>
              <a:t>Background</a:t>
            </a:r>
          </a:p>
          <a:p>
            <a:pPr>
              <a:spcBef>
                <a:spcPct val="50000"/>
              </a:spcBef>
            </a:pPr>
            <a:r>
              <a:rPr lang="en-AU" sz="2400" dirty="0">
                <a:latin typeface="Arial" panose="020B0604020202020204" pitchFamily="34" charset="0"/>
                <a:cs typeface="Arial" panose="020B0604020202020204" pitchFamily="34" charset="0"/>
              </a:rPr>
              <a:t>It is recognised that prevention strategies need to be culturally appropriate for Aboriginal people who may have differing views and priorities of health, community and family.</a:t>
            </a:r>
            <a:r>
              <a:rPr lang="en-AU" sz="2400" baseline="30000" dirty="0">
                <a:latin typeface="Arial" panose="020B0604020202020204" pitchFamily="34" charset="0"/>
                <a:cs typeface="Arial" panose="020B0604020202020204" pitchFamily="34" charset="0"/>
              </a:rPr>
              <a:t>1</a:t>
            </a:r>
            <a:r>
              <a:rPr lang="en-AU" sz="2400" dirty="0">
                <a:latin typeface="Arial" panose="020B0604020202020204" pitchFamily="34" charset="0"/>
                <a:cs typeface="Arial" panose="020B0604020202020204" pitchFamily="34" charset="0"/>
              </a:rPr>
              <a:t>  </a:t>
            </a:r>
          </a:p>
          <a:p>
            <a:pPr>
              <a:spcBef>
                <a:spcPct val="50000"/>
              </a:spcBef>
            </a:pPr>
            <a:r>
              <a:rPr lang="en-AU" sz="2400" dirty="0">
                <a:latin typeface="Arial" panose="020B0604020202020204" pitchFamily="34" charset="0"/>
                <a:cs typeface="Arial" panose="020B0604020202020204" pitchFamily="34" charset="0"/>
              </a:rPr>
              <a:t>NSW Health 2016 April Falls Day was </a:t>
            </a:r>
            <a:r>
              <a:rPr lang="en-AU" sz="2400" dirty="0" smtClean="0">
                <a:latin typeface="Arial" panose="020B0604020202020204" pitchFamily="34" charset="0"/>
                <a:cs typeface="Arial" panose="020B0604020202020204" pitchFamily="34" charset="0"/>
              </a:rPr>
              <a:t>used </a:t>
            </a:r>
            <a:r>
              <a:rPr lang="en-AU" sz="2400" dirty="0">
                <a:latin typeface="Arial" panose="020B0604020202020204" pitchFamily="34" charset="0"/>
                <a:cs typeface="Arial" panose="020B0604020202020204" pitchFamily="34" charset="0"/>
              </a:rPr>
              <a:t>to launch Prince of Wales Community Health (POWCH) falls awareness month to share information and education with local communities. Education was provided using a variety of validated tools and resources. </a:t>
            </a:r>
          </a:p>
          <a:p>
            <a:pPr>
              <a:spcBef>
                <a:spcPct val="50000"/>
              </a:spcBef>
            </a:pPr>
            <a:r>
              <a:rPr lang="en-AU" sz="2400" dirty="0">
                <a:latin typeface="Arial" panose="020B0604020202020204" pitchFamily="34" charset="0"/>
                <a:cs typeface="Arial" panose="020B0604020202020204" pitchFamily="34" charset="0"/>
              </a:rPr>
              <a:t>A gap was identified in falls prevention education for </a:t>
            </a:r>
            <a:r>
              <a:rPr lang="en-AU" sz="2400" dirty="0" smtClean="0">
                <a:latin typeface="Arial" panose="020B0604020202020204" pitchFamily="34" charset="0"/>
                <a:cs typeface="Arial" panose="020B0604020202020204" pitchFamily="34" charset="0"/>
              </a:rPr>
              <a:t>the </a:t>
            </a:r>
            <a:r>
              <a:rPr lang="en-AU" sz="2400" dirty="0">
                <a:latin typeface="Arial" panose="020B0604020202020204" pitchFamily="34" charset="0"/>
                <a:cs typeface="Arial" panose="020B0604020202020204" pitchFamily="34" charset="0"/>
              </a:rPr>
              <a:t>local Aboriginal community, as a result resources used for April Falls Education were adapted and implemented.</a:t>
            </a:r>
          </a:p>
          <a:p>
            <a:pPr>
              <a:spcBef>
                <a:spcPct val="50000"/>
              </a:spcBef>
            </a:pPr>
            <a:r>
              <a:rPr lang="en-AU" sz="1605" dirty="0">
                <a:latin typeface="Arial" panose="020B0604020202020204" pitchFamily="34" charset="0"/>
                <a:cs typeface="Arial" panose="020B0604020202020204" pitchFamily="34" charset="0"/>
              </a:rPr>
              <a:t> </a:t>
            </a:r>
            <a:r>
              <a:rPr lang="en-AU" sz="4000" b="1" dirty="0">
                <a:solidFill>
                  <a:srgbClr val="B20838"/>
                </a:solidFill>
                <a:latin typeface="Arial" charset="0"/>
              </a:rPr>
              <a:t>Goals</a:t>
            </a:r>
            <a:endParaRPr lang="en-GB" sz="4000" b="1" dirty="0">
              <a:solidFill>
                <a:srgbClr val="B20838"/>
              </a:solidFill>
              <a:latin typeface="Arial" charset="0"/>
            </a:endParaRPr>
          </a:p>
          <a:p>
            <a:pPr>
              <a:spcBef>
                <a:spcPct val="20000"/>
              </a:spcBef>
            </a:pPr>
            <a:r>
              <a:rPr lang="en-AU" sz="2400" dirty="0">
                <a:latin typeface="Arial" charset="0"/>
              </a:rPr>
              <a:t>To take Falls Prevention Education to the local Aboriginal </a:t>
            </a:r>
            <a:r>
              <a:rPr lang="en-AU" sz="2400" dirty="0" smtClean="0">
                <a:latin typeface="Arial" charset="0"/>
              </a:rPr>
              <a:t>community </a:t>
            </a:r>
            <a:r>
              <a:rPr lang="en-AU" sz="2400" dirty="0">
                <a:latin typeface="Arial" charset="0"/>
              </a:rPr>
              <a:t>during April Falls </a:t>
            </a:r>
            <a:r>
              <a:rPr lang="en-AU" sz="2400" dirty="0" smtClean="0">
                <a:latin typeface="Arial" charset="0"/>
              </a:rPr>
              <a:t>month.</a:t>
            </a:r>
            <a:endParaRPr lang="en-AU" sz="2400" dirty="0">
              <a:latin typeface="Arial" charset="0"/>
            </a:endParaRPr>
          </a:p>
          <a:p>
            <a:pPr>
              <a:spcBef>
                <a:spcPct val="20000"/>
              </a:spcBef>
            </a:pPr>
            <a:endParaRPr lang="en-AU" sz="800" dirty="0">
              <a:latin typeface="Arial" charset="0"/>
            </a:endParaRPr>
          </a:p>
          <a:p>
            <a:pPr>
              <a:spcBef>
                <a:spcPct val="20000"/>
              </a:spcBef>
            </a:pPr>
            <a:r>
              <a:rPr lang="en-AU" sz="2400" dirty="0">
                <a:latin typeface="Arial" charset="0"/>
              </a:rPr>
              <a:t>For individuals to identify and take ownership of their own </a:t>
            </a:r>
            <a:r>
              <a:rPr lang="en-AU" sz="2400" dirty="0" smtClean="0">
                <a:latin typeface="Arial" charset="0"/>
              </a:rPr>
              <a:t>wellbeing </a:t>
            </a:r>
            <a:r>
              <a:rPr lang="en-AU" sz="2400" dirty="0">
                <a:latin typeface="Arial" charset="0"/>
              </a:rPr>
              <a:t>and to make one change to prevent harm from a </a:t>
            </a:r>
            <a:r>
              <a:rPr lang="en-AU" sz="2400" dirty="0" smtClean="0">
                <a:latin typeface="Arial" charset="0"/>
              </a:rPr>
              <a:t>fall.</a:t>
            </a:r>
            <a:endParaRPr lang="en-AU" sz="2400" dirty="0">
              <a:latin typeface="Arial" charset="0"/>
            </a:endParaRPr>
          </a:p>
        </p:txBody>
      </p:sp>
      <p:sp>
        <p:nvSpPr>
          <p:cNvPr id="105" name="TextBox 104"/>
          <p:cNvSpPr txBox="1"/>
          <p:nvPr/>
        </p:nvSpPr>
        <p:spPr>
          <a:xfrm>
            <a:off x="13353883" y="4006199"/>
            <a:ext cx="11819938" cy="6268383"/>
          </a:xfrm>
          <a:prstGeom prst="rect">
            <a:avLst/>
          </a:prstGeom>
          <a:noFill/>
        </p:spPr>
        <p:txBody>
          <a:bodyPr wrap="square" rtlCol="0">
            <a:spAutoFit/>
          </a:bodyPr>
          <a:lstStyle/>
          <a:p>
            <a:pPr lvl="0">
              <a:spcBef>
                <a:spcPct val="50000"/>
              </a:spcBef>
            </a:pPr>
            <a:r>
              <a:rPr lang="en-AU" sz="4000" b="1" dirty="0">
                <a:solidFill>
                  <a:srgbClr val="B20838"/>
                </a:solidFill>
                <a:latin typeface="Arial" charset="0"/>
              </a:rPr>
              <a:t>Planning </a:t>
            </a:r>
          </a:p>
          <a:p>
            <a:pPr lvl="0">
              <a:spcBef>
                <a:spcPct val="50000"/>
              </a:spcBef>
            </a:pPr>
            <a:r>
              <a:rPr lang="en-AU" sz="2400" dirty="0">
                <a:latin typeface="Arial" charset="0"/>
              </a:rPr>
              <a:t>Executive sponsorship from Director of Community </a:t>
            </a:r>
            <a:r>
              <a:rPr lang="en-AU" sz="2400" dirty="0" smtClean="0">
                <a:latin typeface="Arial" charset="0"/>
              </a:rPr>
              <a:t>Health.</a:t>
            </a:r>
            <a:endParaRPr lang="en-AU" sz="2400" dirty="0">
              <a:latin typeface="Arial" charset="0"/>
            </a:endParaRPr>
          </a:p>
          <a:p>
            <a:pPr>
              <a:spcBef>
                <a:spcPts val="1951"/>
              </a:spcBef>
            </a:pPr>
            <a:r>
              <a:rPr lang="en-AU" sz="2400" dirty="0">
                <a:latin typeface="Arial" charset="0"/>
              </a:rPr>
              <a:t>Governance guided by National Quality Health &amp; Safety Standard </a:t>
            </a:r>
            <a:r>
              <a:rPr lang="en-AU" sz="2400" dirty="0" smtClean="0">
                <a:latin typeface="Arial" charset="0"/>
              </a:rPr>
              <a:t>10. </a:t>
            </a:r>
            <a:endParaRPr lang="en-AU" sz="2400" dirty="0">
              <a:latin typeface="Arial" charset="0"/>
            </a:endParaRPr>
          </a:p>
          <a:p>
            <a:pPr>
              <a:spcBef>
                <a:spcPts val="1951"/>
              </a:spcBef>
            </a:pPr>
            <a:r>
              <a:rPr lang="en-AU" sz="2400" dirty="0">
                <a:latin typeface="Arial" charset="0"/>
              </a:rPr>
              <a:t>Consultation with POWCH Falls Prevention Working </a:t>
            </a:r>
            <a:r>
              <a:rPr lang="en-AU" sz="2400" dirty="0" smtClean="0">
                <a:latin typeface="Arial" charset="0"/>
              </a:rPr>
              <a:t>Party. </a:t>
            </a:r>
            <a:endParaRPr lang="en-AU" sz="2400" dirty="0">
              <a:latin typeface="Arial" charset="0"/>
            </a:endParaRPr>
          </a:p>
          <a:p>
            <a:pPr>
              <a:spcBef>
                <a:spcPts val="1951"/>
              </a:spcBef>
            </a:pPr>
            <a:r>
              <a:rPr lang="en-AU" sz="2400" dirty="0">
                <a:latin typeface="Arial" charset="0"/>
              </a:rPr>
              <a:t>Implementation as part of NSW </a:t>
            </a:r>
            <a:r>
              <a:rPr lang="en-AU" sz="2400" dirty="0" smtClean="0">
                <a:latin typeface="Arial" charset="0"/>
              </a:rPr>
              <a:t>Health </a:t>
            </a:r>
            <a:r>
              <a:rPr lang="en-AU" sz="2400" dirty="0">
                <a:latin typeface="Arial" charset="0"/>
              </a:rPr>
              <a:t>gazetted </a:t>
            </a:r>
            <a:r>
              <a:rPr lang="en-AU" sz="2400" dirty="0" smtClean="0">
                <a:latin typeface="Arial" charset="0"/>
              </a:rPr>
              <a:t>2016 April </a:t>
            </a:r>
            <a:r>
              <a:rPr lang="en-AU" sz="2400" dirty="0">
                <a:latin typeface="Arial" charset="0"/>
              </a:rPr>
              <a:t>Falls </a:t>
            </a:r>
            <a:r>
              <a:rPr lang="en-AU" sz="2400" dirty="0" smtClean="0">
                <a:latin typeface="Arial" charset="0"/>
              </a:rPr>
              <a:t>month.</a:t>
            </a:r>
            <a:endParaRPr lang="en-AU" sz="2400" dirty="0">
              <a:latin typeface="Arial" charset="0"/>
            </a:endParaRPr>
          </a:p>
          <a:p>
            <a:pPr>
              <a:spcBef>
                <a:spcPts val="1951"/>
              </a:spcBef>
            </a:pPr>
            <a:r>
              <a:rPr lang="en-AU" sz="2400" dirty="0">
                <a:latin typeface="Arial" charset="0"/>
              </a:rPr>
              <a:t>Consultation with Aboriginal Health Workers.</a:t>
            </a:r>
          </a:p>
          <a:p>
            <a:pPr>
              <a:spcBef>
                <a:spcPts val="1951"/>
              </a:spcBef>
            </a:pPr>
            <a:r>
              <a:rPr lang="en-AU" sz="2400" dirty="0">
                <a:latin typeface="Arial" charset="0"/>
              </a:rPr>
              <a:t>Consultation with the local Aboriginal community via Aboriginal Health Workers.  </a:t>
            </a:r>
            <a:endParaRPr lang="en-AU" sz="2400" dirty="0" smtClean="0">
              <a:latin typeface="Arial" charset="0"/>
            </a:endParaRPr>
          </a:p>
          <a:p>
            <a:pPr>
              <a:spcBef>
                <a:spcPts val="1951"/>
              </a:spcBef>
            </a:pPr>
            <a:r>
              <a:rPr lang="en-AU" sz="2400" dirty="0" smtClean="0">
                <a:latin typeface="Arial" charset="0"/>
              </a:rPr>
              <a:t>Permission was sought </a:t>
            </a:r>
            <a:r>
              <a:rPr lang="en-AU" sz="2400" dirty="0">
                <a:latin typeface="Arial" charset="0"/>
              </a:rPr>
              <a:t>from elders to have a yarning group.</a:t>
            </a:r>
          </a:p>
          <a:p>
            <a:pPr>
              <a:spcBef>
                <a:spcPts val="1951"/>
              </a:spcBef>
            </a:pPr>
            <a:r>
              <a:rPr lang="en-AU" sz="2400" dirty="0">
                <a:latin typeface="Arial" charset="0"/>
              </a:rPr>
              <a:t>Search for culturally appropriate falls education resources for the local health district. </a:t>
            </a:r>
          </a:p>
          <a:p>
            <a:pPr>
              <a:spcBef>
                <a:spcPts val="1951"/>
              </a:spcBef>
            </a:pPr>
            <a:r>
              <a:rPr lang="en-AU" sz="2400" dirty="0">
                <a:latin typeface="Arial" charset="0"/>
              </a:rPr>
              <a:t>Adaptation of existing resources</a:t>
            </a:r>
            <a:r>
              <a:rPr lang="en-AU" sz="1605" dirty="0">
                <a:latin typeface="Arial" charset="0"/>
              </a:rPr>
              <a:t>.</a:t>
            </a:r>
          </a:p>
        </p:txBody>
      </p:sp>
      <p:sp>
        <p:nvSpPr>
          <p:cNvPr id="106" name="TextBox 105"/>
          <p:cNvSpPr txBox="1"/>
          <p:nvPr/>
        </p:nvSpPr>
        <p:spPr>
          <a:xfrm>
            <a:off x="4595953" y="12519557"/>
            <a:ext cx="17648235" cy="8516627"/>
          </a:xfrm>
          <a:prstGeom prst="rect">
            <a:avLst/>
          </a:prstGeom>
          <a:noFill/>
        </p:spPr>
        <p:txBody>
          <a:bodyPr wrap="square" rtlCol="0">
            <a:spAutoFit/>
          </a:bodyPr>
          <a:lstStyle/>
          <a:p>
            <a:pPr marL="442435" indent="-442435">
              <a:spcBef>
                <a:spcPct val="50000"/>
              </a:spcBef>
            </a:pPr>
            <a:r>
              <a:rPr lang="en-GB" sz="4000" b="1" dirty="0">
                <a:solidFill>
                  <a:srgbClr val="B20838"/>
                </a:solidFill>
                <a:latin typeface="Arial" charset="0"/>
              </a:rPr>
              <a:t>Method</a:t>
            </a:r>
          </a:p>
          <a:p>
            <a:endParaRPr lang="en-AU" sz="1143" dirty="0">
              <a:latin typeface="Arial" panose="020B0604020202020204" pitchFamily="34" charset="0"/>
              <a:cs typeface="Arial" panose="020B0604020202020204" pitchFamily="34" charset="0"/>
            </a:endParaRPr>
          </a:p>
          <a:p>
            <a:r>
              <a:rPr lang="en-AU" sz="2400" dirty="0">
                <a:latin typeface="Arial" panose="020B0604020202020204" pitchFamily="34" charset="0"/>
                <a:cs typeface="Arial" panose="020B0604020202020204" pitchFamily="34" charset="0"/>
              </a:rPr>
              <a:t>In partnership with Aboriginal Health Workers education resources were adapted to be culturally appropriate.</a:t>
            </a:r>
          </a:p>
          <a:p>
            <a:endParaRPr lang="en-AU" sz="1000" dirty="0">
              <a:latin typeface="Arial" panose="020B0604020202020204" pitchFamily="34" charset="0"/>
              <a:cs typeface="Arial" panose="020B0604020202020204" pitchFamily="34" charset="0"/>
            </a:endParaRPr>
          </a:p>
          <a:p>
            <a:r>
              <a:rPr lang="en-AU" sz="2400" dirty="0">
                <a:latin typeface="Arial" panose="020B0604020202020204" pitchFamily="34" charset="0"/>
                <a:cs typeface="Arial" panose="020B0604020202020204" pitchFamily="34" charset="0"/>
              </a:rPr>
              <a:t>Aboriginal Elders were invited to attend the yarning circle.</a:t>
            </a:r>
          </a:p>
          <a:p>
            <a:endParaRPr lang="en-AU" sz="1000" dirty="0">
              <a:latin typeface="Arial" panose="020B0604020202020204" pitchFamily="34" charset="0"/>
              <a:cs typeface="Arial" panose="020B0604020202020204" pitchFamily="34" charset="0"/>
            </a:endParaRPr>
          </a:p>
          <a:p>
            <a:r>
              <a:rPr lang="en-AU" sz="2400" dirty="0">
                <a:latin typeface="Arial" panose="020B0604020202020204" pitchFamily="34" charset="0"/>
                <a:cs typeface="Arial" panose="020B0604020202020204" pitchFamily="34" charset="0"/>
              </a:rPr>
              <a:t>A yarning circle was used for discussion of information, storytelling and learning from each other about </a:t>
            </a:r>
            <a:r>
              <a:rPr lang="en-AU" sz="2400" dirty="0" smtClean="0">
                <a:latin typeface="Arial" panose="020B0604020202020204" pitchFamily="34" charset="0"/>
                <a:cs typeface="Arial" panose="020B0604020202020204" pitchFamily="34" charset="0"/>
              </a:rPr>
              <a:t>experiences </a:t>
            </a:r>
            <a:r>
              <a:rPr lang="en-AU" sz="2400" dirty="0">
                <a:latin typeface="Arial" panose="020B0604020202020204" pitchFamily="34" charset="0"/>
                <a:cs typeface="Arial" panose="020B0604020202020204" pitchFamily="34" charset="0"/>
              </a:rPr>
              <a:t>of risk and self management strategies.</a:t>
            </a:r>
          </a:p>
          <a:p>
            <a:endParaRPr lang="en-AU" sz="2400" dirty="0">
              <a:latin typeface="Arial" panose="020B0604020202020204" pitchFamily="34" charset="0"/>
              <a:cs typeface="Arial" panose="020B0604020202020204" pitchFamily="34" charset="0"/>
            </a:endParaRPr>
          </a:p>
          <a:p>
            <a:endParaRPr lang="en-AU" sz="2400" dirty="0">
              <a:latin typeface="Arial" panose="020B0604020202020204" pitchFamily="34" charset="0"/>
              <a:cs typeface="Arial" panose="020B0604020202020204" pitchFamily="34" charset="0"/>
            </a:endParaRPr>
          </a:p>
          <a:p>
            <a:endParaRPr lang="en-AU" sz="2400" dirty="0" smtClean="0">
              <a:latin typeface="Arial" panose="020B0604020202020204" pitchFamily="34" charset="0"/>
              <a:cs typeface="Arial" panose="020B0604020202020204" pitchFamily="34" charset="0"/>
            </a:endParaRPr>
          </a:p>
          <a:p>
            <a:endParaRPr lang="en-AU" sz="2400" dirty="0">
              <a:latin typeface="Arial" panose="020B0604020202020204" pitchFamily="34" charset="0"/>
              <a:cs typeface="Arial" panose="020B0604020202020204" pitchFamily="34" charset="0"/>
            </a:endParaRPr>
          </a:p>
          <a:p>
            <a:endParaRPr lang="en-AU" sz="800" dirty="0" smtClean="0">
              <a:latin typeface="Arial" panose="020B0604020202020204" pitchFamily="34" charset="0"/>
              <a:cs typeface="Arial" panose="020B0604020202020204" pitchFamily="34" charset="0"/>
            </a:endParaRPr>
          </a:p>
          <a:p>
            <a:endParaRPr lang="en-AU" sz="800" dirty="0">
              <a:latin typeface="Arial" panose="020B0604020202020204" pitchFamily="34" charset="0"/>
              <a:cs typeface="Arial" panose="020B0604020202020204" pitchFamily="34" charset="0"/>
            </a:endParaRPr>
          </a:p>
          <a:p>
            <a:endParaRPr lang="en-AU" sz="800" dirty="0">
              <a:latin typeface="Arial" panose="020B0604020202020204" pitchFamily="34" charset="0"/>
              <a:cs typeface="Arial" panose="020B0604020202020204" pitchFamily="34" charset="0"/>
            </a:endParaRPr>
          </a:p>
          <a:p>
            <a:endParaRPr lang="en-AU" sz="2400" dirty="0" smtClean="0">
              <a:latin typeface="Arial" panose="020B0604020202020204" pitchFamily="34" charset="0"/>
              <a:cs typeface="Arial" panose="020B0604020202020204" pitchFamily="34" charset="0"/>
            </a:endParaRPr>
          </a:p>
          <a:p>
            <a:endParaRPr lang="en-AU" sz="2400" dirty="0">
              <a:latin typeface="Arial" panose="020B0604020202020204" pitchFamily="34" charset="0"/>
              <a:cs typeface="Arial" panose="020B0604020202020204" pitchFamily="34" charset="0"/>
            </a:endParaRPr>
          </a:p>
          <a:p>
            <a:endParaRPr lang="en-AU" sz="2400" dirty="0" smtClean="0">
              <a:latin typeface="Arial" panose="020B0604020202020204" pitchFamily="34" charset="0"/>
              <a:cs typeface="Arial" panose="020B0604020202020204" pitchFamily="34" charset="0"/>
            </a:endParaRPr>
          </a:p>
          <a:p>
            <a:endParaRPr lang="en-AU" sz="2400" dirty="0">
              <a:latin typeface="Arial" panose="020B0604020202020204" pitchFamily="34" charset="0"/>
              <a:cs typeface="Arial" panose="020B0604020202020204" pitchFamily="34" charset="0"/>
            </a:endParaRPr>
          </a:p>
          <a:p>
            <a:endParaRPr lang="en-AU" sz="2400" dirty="0" smtClean="0">
              <a:latin typeface="Arial" panose="020B0604020202020204" pitchFamily="34" charset="0"/>
              <a:cs typeface="Arial" panose="020B0604020202020204" pitchFamily="34" charset="0"/>
            </a:endParaRPr>
          </a:p>
          <a:p>
            <a:endParaRPr lang="en-AU" sz="2400" dirty="0" smtClean="0">
              <a:latin typeface="Arial" panose="020B0604020202020204" pitchFamily="34" charset="0"/>
              <a:cs typeface="Arial" panose="020B0604020202020204" pitchFamily="34" charset="0"/>
            </a:endParaRPr>
          </a:p>
          <a:p>
            <a:r>
              <a:rPr lang="en-AU" sz="2400" dirty="0" smtClean="0">
                <a:latin typeface="Arial" panose="020B0604020202020204" pitchFamily="34" charset="0"/>
                <a:cs typeface="Arial" panose="020B0604020202020204" pitchFamily="34" charset="0"/>
              </a:rPr>
              <a:t>Facilitators set the scene by describing back ground information and three significant facts about falls that demonstrate the extent of the risk of harm from falls (</a:t>
            </a:r>
            <a:r>
              <a:rPr lang="en-AU" sz="2400" dirty="0">
                <a:latin typeface="Arial" panose="020B0604020202020204" pitchFamily="34" charset="0"/>
                <a:cs typeface="Arial" panose="020B0604020202020204" pitchFamily="34" charset="0"/>
              </a:rPr>
              <a:t>threat appraisal</a:t>
            </a:r>
            <a:r>
              <a:rPr lang="en-AU" sz="2400" dirty="0" smtClean="0">
                <a:latin typeface="Arial" panose="020B0604020202020204" pitchFamily="34" charset="0"/>
                <a:cs typeface="Arial" panose="020B0604020202020204" pitchFamily="34" charset="0"/>
              </a:rPr>
              <a:t>).</a:t>
            </a:r>
            <a:endParaRPr lang="en-AU" sz="2400" dirty="0">
              <a:latin typeface="Arial" panose="020B0604020202020204" pitchFamily="34" charset="0"/>
              <a:cs typeface="Arial" panose="020B0604020202020204" pitchFamily="34" charset="0"/>
            </a:endParaRPr>
          </a:p>
          <a:p>
            <a:endParaRPr lang="en-AU" sz="1000" dirty="0">
              <a:latin typeface="Arial" panose="020B0604020202020204" pitchFamily="34" charset="0"/>
              <a:cs typeface="Arial" panose="020B0604020202020204" pitchFamily="34" charset="0"/>
            </a:endParaRPr>
          </a:p>
          <a:p>
            <a:r>
              <a:rPr lang="en-AU" sz="2400" dirty="0">
                <a:latin typeface="Arial" panose="020B0604020202020204" pitchFamily="34" charset="0"/>
                <a:cs typeface="Arial" panose="020B0604020202020204" pitchFamily="34" charset="0"/>
              </a:rPr>
              <a:t>The theory of coping appraisal  was then applied to form the basis of how the </a:t>
            </a:r>
            <a:r>
              <a:rPr lang="en-AU" sz="2400" dirty="0" smtClean="0">
                <a:latin typeface="Arial" panose="020B0604020202020204" pitchFamily="34" charset="0"/>
                <a:cs typeface="Arial" panose="020B0604020202020204" pitchFamily="34" charset="0"/>
              </a:rPr>
              <a:t>education </a:t>
            </a:r>
            <a:r>
              <a:rPr lang="en-AU" sz="2400" dirty="0">
                <a:latin typeface="Arial" panose="020B0604020202020204" pitchFamily="34" charset="0"/>
                <a:cs typeface="Arial" panose="020B0604020202020204" pitchFamily="34" charset="0"/>
              </a:rPr>
              <a:t>was targeted to this particular cohort.</a:t>
            </a:r>
            <a:r>
              <a:rPr lang="en-AU" sz="2400" baseline="30000" dirty="0">
                <a:latin typeface="Arial" panose="020B0604020202020204" pitchFamily="34" charset="0"/>
                <a:cs typeface="Arial" panose="020B0604020202020204" pitchFamily="34" charset="0"/>
              </a:rPr>
              <a:t>3</a:t>
            </a:r>
          </a:p>
          <a:p>
            <a:endParaRPr lang="en-AU" sz="1000" dirty="0">
              <a:latin typeface="Arial" panose="020B0604020202020204" pitchFamily="34" charset="0"/>
              <a:cs typeface="Arial" panose="020B0604020202020204" pitchFamily="34" charset="0"/>
            </a:endParaRPr>
          </a:p>
          <a:p>
            <a:r>
              <a:rPr lang="en-AU" sz="2400" dirty="0">
                <a:latin typeface="Arial" panose="020B0604020202020204" pitchFamily="34" charset="0"/>
                <a:cs typeface="Arial" panose="020B0604020202020204" pitchFamily="34" charset="0"/>
              </a:rPr>
              <a:t>Resources </a:t>
            </a:r>
            <a:r>
              <a:rPr lang="en-AU" sz="2400" dirty="0" smtClean="0">
                <a:latin typeface="Arial" panose="020B0604020202020204" pitchFamily="34" charset="0"/>
                <a:cs typeface="Arial" panose="020B0604020202020204" pitchFamily="34" charset="0"/>
              </a:rPr>
              <a:t>included </a:t>
            </a:r>
            <a:r>
              <a:rPr lang="en-AU" sz="2400" dirty="0">
                <a:latin typeface="Arial" panose="020B0604020202020204" pitchFamily="34" charset="0"/>
                <a:cs typeface="Arial" panose="020B0604020202020204" pitchFamily="34" charset="0"/>
              </a:rPr>
              <a:t>the NSW Clinical Excellence Commission (CEC) Staying Active and on Your Feet </a:t>
            </a:r>
            <a:r>
              <a:rPr lang="en-AU" sz="2400" dirty="0" smtClean="0">
                <a:latin typeface="Arial" panose="020B0604020202020204" pitchFamily="34" charset="0"/>
                <a:cs typeface="Arial" panose="020B0604020202020204" pitchFamily="34" charset="0"/>
              </a:rPr>
              <a:t>booklet.</a:t>
            </a:r>
            <a:r>
              <a:rPr lang="en-AU" sz="2400" baseline="30000" dirty="0" smtClean="0">
                <a:latin typeface="Arial" panose="020B0604020202020204" pitchFamily="34" charset="0"/>
                <a:cs typeface="Arial" panose="020B0604020202020204" pitchFamily="34" charset="0"/>
              </a:rPr>
              <a:t>6</a:t>
            </a:r>
            <a:endParaRPr lang="en-AU" sz="2400" dirty="0" smtClean="0">
              <a:latin typeface="Arial" panose="020B0604020202020204" pitchFamily="34" charset="0"/>
              <a:cs typeface="Arial" panose="020B0604020202020204" pitchFamily="34" charset="0"/>
            </a:endParaRPr>
          </a:p>
        </p:txBody>
      </p:sp>
      <p:pic>
        <p:nvPicPr>
          <p:cNvPr id="504"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4024" y="21028794"/>
            <a:ext cx="5056111" cy="2956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6" name="Picture 505"/>
          <p:cNvPicPr>
            <a:picLocks noChangeAspect="1"/>
          </p:cNvPicPr>
          <p:nvPr/>
        </p:nvPicPr>
        <p:blipFill>
          <a:blip r:embed="rId15"/>
          <a:stretch>
            <a:fillRect/>
          </a:stretch>
        </p:blipFill>
        <p:spPr>
          <a:xfrm>
            <a:off x="19294193" y="20934077"/>
            <a:ext cx="5409419" cy="2824617"/>
          </a:xfrm>
          <a:prstGeom prst="rect">
            <a:avLst/>
          </a:prstGeom>
          <a:ln>
            <a:noFill/>
          </a:ln>
        </p:spPr>
      </p:pic>
      <p:grpSp>
        <p:nvGrpSpPr>
          <p:cNvPr id="507" name="Group 506"/>
          <p:cNvGrpSpPr/>
          <p:nvPr/>
        </p:nvGrpSpPr>
        <p:grpSpPr>
          <a:xfrm>
            <a:off x="19359000" y="22090175"/>
            <a:ext cx="5820056" cy="1668513"/>
            <a:chOff x="11655362" y="32785459"/>
            <a:chExt cx="9451219" cy="2301555"/>
          </a:xfrm>
        </p:grpSpPr>
        <p:sp>
          <p:nvSpPr>
            <p:cNvPr id="508" name="Rounded Rectangle 507"/>
            <p:cNvSpPr/>
            <p:nvPr/>
          </p:nvSpPr>
          <p:spPr bwMode="auto">
            <a:xfrm>
              <a:off x="13003052" y="33166922"/>
              <a:ext cx="8103529" cy="1071168"/>
            </a:xfrm>
            <a:prstGeom prst="roundRect">
              <a:avLst/>
            </a:prstGeom>
            <a:noFill/>
            <a:ln w="9525" cap="flat" cmpd="sng" algn="ctr">
              <a:noFill/>
              <a:prstDash val="solid"/>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pPr defTabSz="1061847"/>
              <a:r>
                <a:rPr lang="en-AU" sz="1400" dirty="0">
                  <a:solidFill>
                    <a:srgbClr val="006699"/>
                  </a:solidFill>
                  <a:latin typeface="Segoe Script" panose="020B0504020000000003" pitchFamily="34" charset="0"/>
                  <a:cs typeface="Arial" panose="020B0604020202020204" pitchFamily="34" charset="0"/>
                </a:rPr>
                <a:t>“I will use my stick all the time”</a:t>
              </a:r>
            </a:p>
          </p:txBody>
        </p:sp>
        <p:sp>
          <p:nvSpPr>
            <p:cNvPr id="509" name="Rounded Rectangle 508"/>
            <p:cNvSpPr/>
            <p:nvPr/>
          </p:nvSpPr>
          <p:spPr bwMode="auto">
            <a:xfrm>
              <a:off x="11655362" y="33747452"/>
              <a:ext cx="8943719" cy="1339562"/>
            </a:xfrm>
            <a:prstGeom prst="roundRect">
              <a:avLst/>
            </a:prstGeom>
            <a:noFill/>
            <a:ln w="9525" cap="flat" cmpd="sng" algn="ctr">
              <a:noFill/>
              <a:prstDash val="solid"/>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pPr defTabSz="1061847"/>
              <a:r>
                <a:rPr lang="en-AU" sz="1307" b="1" dirty="0">
                  <a:solidFill>
                    <a:srgbClr val="006699"/>
                  </a:solidFill>
                  <a:latin typeface="Bradley Hand ITC" panose="03070402050302030203" pitchFamily="66" charset="0"/>
                  <a:cs typeface="Arial" panose="020B0604020202020204" pitchFamily="34" charset="0"/>
                </a:rPr>
                <a:t>“”I will join an exercise class”</a:t>
              </a:r>
            </a:p>
          </p:txBody>
        </p:sp>
        <p:sp>
          <p:nvSpPr>
            <p:cNvPr id="510" name="Rounded Rectangle 509"/>
            <p:cNvSpPr/>
            <p:nvPr/>
          </p:nvSpPr>
          <p:spPr bwMode="auto">
            <a:xfrm>
              <a:off x="12077233" y="32785459"/>
              <a:ext cx="7945435" cy="353403"/>
            </a:xfrm>
            <a:prstGeom prst="roundRect">
              <a:avLst/>
            </a:prstGeom>
            <a:noFill/>
            <a:ln w="9525" cap="flat" cmpd="sng" algn="ctr">
              <a:noFill/>
              <a:prstDash val="solid"/>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pPr defTabSz="1061847"/>
              <a:r>
                <a:rPr lang="en-AU" sz="1400" dirty="0">
                  <a:solidFill>
                    <a:srgbClr val="006699"/>
                  </a:solidFill>
                  <a:latin typeface="Vijaya" panose="020B0604020202020204" pitchFamily="34" charset="0"/>
                  <a:cs typeface="Vijaya" panose="020B0604020202020204" pitchFamily="34" charset="0"/>
                </a:rPr>
                <a:t>“I will teach my grandkids  to pick up their toys in my house”</a:t>
              </a:r>
            </a:p>
          </p:txBody>
        </p:sp>
      </p:grpSp>
      <p:sp>
        <p:nvSpPr>
          <p:cNvPr id="511" name="Oval 510"/>
          <p:cNvSpPr/>
          <p:nvPr/>
        </p:nvSpPr>
        <p:spPr bwMode="auto">
          <a:xfrm>
            <a:off x="19505155" y="14816769"/>
            <a:ext cx="4689301" cy="4233073"/>
          </a:xfrm>
          <a:prstGeom prst="ellipse">
            <a:avLst/>
          </a:prstGeom>
          <a:solidFill>
            <a:schemeClr val="accent2">
              <a:lumMod val="20000"/>
              <a:lumOff val="80000"/>
            </a:schemeClr>
          </a:solidFill>
          <a:ln w="76200" cap="rnd" cmpd="sng" algn="ctr">
            <a:solidFill>
              <a:schemeClr val="accent6">
                <a:lumMod val="75000"/>
              </a:schemeClr>
            </a:solidFill>
            <a:prstDash val="sysDot"/>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pPr defTabSz="1061847"/>
            <a:r>
              <a:rPr lang="en-AU" sz="2000" b="1" dirty="0">
                <a:latin typeface="Arial" panose="020B0604020202020204" pitchFamily="34" charset="0"/>
                <a:cs typeface="Arial" panose="020B0604020202020204" pitchFamily="34" charset="0"/>
              </a:rPr>
              <a:t>Coping appraisal </a:t>
            </a:r>
            <a:r>
              <a:rPr lang="en-AU" sz="2000" dirty="0">
                <a:latin typeface="Arial" panose="020B0604020202020204" pitchFamily="34" charset="0"/>
                <a:cs typeface="Arial" panose="020B0604020202020204" pitchFamily="34" charset="0"/>
              </a:rPr>
              <a:t>focuses on the many positive benefits of making a change.</a:t>
            </a:r>
          </a:p>
          <a:p>
            <a:pPr defTabSz="1061847"/>
            <a:r>
              <a:rPr lang="en-AU" sz="2000" dirty="0">
                <a:latin typeface="Arial" panose="020B0604020202020204" pitchFamily="34" charset="0"/>
                <a:cs typeface="Arial" panose="020B0604020202020204" pitchFamily="34" charset="0"/>
              </a:rPr>
              <a:t>There is a greater effect if the multiple benefits of lifestyle change are emphasised, as opposed to messages that instil fear of a negative outcome</a:t>
            </a:r>
            <a:r>
              <a:rPr lang="en-AU" sz="2000" dirty="0">
                <a:solidFill>
                  <a:schemeClr val="accent6">
                    <a:lumMod val="75000"/>
                  </a:schemeClr>
                </a:solidFill>
                <a:latin typeface="Arial" panose="020B0604020202020204" pitchFamily="34" charset="0"/>
                <a:cs typeface="Arial" panose="020B0604020202020204" pitchFamily="34" charset="0"/>
              </a:rPr>
              <a:t>.</a:t>
            </a:r>
            <a:r>
              <a:rPr lang="en-AU" sz="2000" baseline="30000" dirty="0">
                <a:latin typeface="Arial" panose="020B0604020202020204" pitchFamily="34" charset="0"/>
                <a:cs typeface="Arial" panose="020B0604020202020204" pitchFamily="34" charset="0"/>
              </a:rPr>
              <a:t>5</a:t>
            </a:r>
          </a:p>
          <a:p>
            <a:pPr algn="ctr" defTabSz="1061847"/>
            <a:endParaRPr lang="en-AU" sz="2786" dirty="0"/>
          </a:p>
          <a:p>
            <a:pPr algn="ctr" defTabSz="1061847"/>
            <a:endParaRPr lang="en-AU" sz="2786" dirty="0"/>
          </a:p>
        </p:txBody>
      </p:sp>
      <p:sp>
        <p:nvSpPr>
          <p:cNvPr id="107" name="TextBox 106"/>
          <p:cNvSpPr txBox="1"/>
          <p:nvPr/>
        </p:nvSpPr>
        <p:spPr>
          <a:xfrm>
            <a:off x="5793368" y="21460365"/>
            <a:ext cx="13825419" cy="1354217"/>
          </a:xfrm>
          <a:prstGeom prst="rect">
            <a:avLst/>
          </a:prstGeom>
          <a:noFill/>
        </p:spPr>
        <p:txBody>
          <a:bodyPr wrap="square" rtlCol="0">
            <a:spAutoFit/>
          </a:bodyPr>
          <a:lstStyle/>
          <a:p>
            <a:r>
              <a:rPr lang="en-AU" sz="2400" dirty="0" smtClean="0">
                <a:latin typeface="Arial" panose="020B0604020202020204" pitchFamily="34" charset="0"/>
                <a:cs typeface="Arial" panose="020B0604020202020204" pitchFamily="34" charset="0"/>
              </a:rPr>
              <a:t>Prompts were used to guide the Yarning. This </a:t>
            </a:r>
            <a:r>
              <a:rPr lang="en-AU" sz="2400" dirty="0">
                <a:latin typeface="Arial" panose="020B0604020202020204" pitchFamily="34" charset="0"/>
                <a:cs typeface="Arial" panose="020B0604020202020204" pitchFamily="34" charset="0"/>
              </a:rPr>
              <a:t>included a locally developed tool the ‘Five Falls Factors</a:t>
            </a:r>
            <a:r>
              <a:rPr lang="en-AU" sz="2400" dirty="0" smtClean="0">
                <a:latin typeface="Arial" panose="020B0604020202020204" pitchFamily="34" charset="0"/>
                <a:cs typeface="Arial" panose="020B0604020202020204" pitchFamily="34" charset="0"/>
              </a:rPr>
              <a:t>’ that contains multifactorial elements of evidence based falls prevention; and a </a:t>
            </a:r>
            <a:r>
              <a:rPr lang="en-AU" sz="2400" dirty="0">
                <a:latin typeface="Arial" panose="020B0604020202020204" pitchFamily="34" charset="0"/>
                <a:cs typeface="Arial" panose="020B0604020202020204" pitchFamily="34" charset="0"/>
              </a:rPr>
              <a:t>personal affirmation record to write one intended change to help prevent them from falling</a:t>
            </a:r>
            <a:r>
              <a:rPr lang="en-AU" sz="1605" dirty="0">
                <a:latin typeface="Arial" panose="020B0604020202020204" pitchFamily="34" charset="0"/>
                <a:cs typeface="Arial" panose="020B0604020202020204" pitchFamily="34" charset="0"/>
              </a:rPr>
              <a:t>. </a:t>
            </a:r>
            <a:r>
              <a:rPr lang="en-AU" sz="2400" dirty="0" smtClean="0">
                <a:latin typeface="Arial" panose="020B0604020202020204" pitchFamily="34" charset="0"/>
                <a:cs typeface="Arial" panose="020B0604020202020204" pitchFamily="34" charset="0"/>
              </a:rPr>
              <a:t>      </a:t>
            </a:r>
          </a:p>
          <a:p>
            <a:endParaRPr lang="en-AU" sz="1000" dirty="0">
              <a:latin typeface="Arial" panose="020B0604020202020204" pitchFamily="34" charset="0"/>
              <a:cs typeface="Arial" panose="020B0604020202020204" pitchFamily="34" charset="0"/>
            </a:endParaRPr>
          </a:p>
        </p:txBody>
      </p:sp>
      <p:pic>
        <p:nvPicPr>
          <p:cNvPr id="513" name="Picture 512"/>
          <p:cNvPicPr>
            <a:picLocks noChangeAspect="1"/>
          </p:cNvPicPr>
          <p:nvPr/>
        </p:nvPicPr>
        <p:blipFill rotWithShape="1">
          <a:blip r:embed="rId16" cstate="print">
            <a:extLst>
              <a:ext uri="{28A0092B-C50C-407E-A947-70E740481C1C}">
                <a14:useLocalDpi xmlns:a14="http://schemas.microsoft.com/office/drawing/2010/main" val="0"/>
              </a:ext>
            </a:extLst>
          </a:blip>
          <a:srcRect l="1" t="32865" r="14361" b="15731"/>
          <a:stretch/>
        </p:blipFill>
        <p:spPr>
          <a:xfrm>
            <a:off x="7666797" y="15223843"/>
            <a:ext cx="10604920" cy="3448679"/>
          </a:xfrm>
          <a:prstGeom prst="rect">
            <a:avLst/>
          </a:prstGeom>
        </p:spPr>
      </p:pic>
      <p:sp>
        <p:nvSpPr>
          <p:cNvPr id="8" name="TextBox 7"/>
          <p:cNvSpPr txBox="1"/>
          <p:nvPr/>
        </p:nvSpPr>
        <p:spPr>
          <a:xfrm>
            <a:off x="1766689" y="26175652"/>
            <a:ext cx="655910" cy="276999"/>
          </a:xfrm>
          <a:prstGeom prst="rect">
            <a:avLst/>
          </a:prstGeom>
          <a:noFill/>
        </p:spPr>
        <p:txBody>
          <a:bodyPr wrap="square" rtlCol="0">
            <a:spAutoFit/>
          </a:bodyPr>
          <a:lstStyle/>
          <a:p>
            <a:r>
              <a:rPr lang="en-AU" sz="1200" dirty="0" smtClean="0"/>
              <a:t>N=8</a:t>
            </a:r>
            <a:endParaRPr lang="en-AU" sz="1200" dirty="0"/>
          </a:p>
        </p:txBody>
      </p:sp>
      <p:sp>
        <p:nvSpPr>
          <p:cNvPr id="13" name="TextBox 12"/>
          <p:cNvSpPr txBox="1"/>
          <p:nvPr/>
        </p:nvSpPr>
        <p:spPr>
          <a:xfrm>
            <a:off x="6178305" y="22940766"/>
            <a:ext cx="2295048" cy="707886"/>
          </a:xfrm>
          <a:prstGeom prst="rect">
            <a:avLst/>
          </a:prstGeom>
          <a:noFill/>
        </p:spPr>
        <p:txBody>
          <a:bodyPr wrap="square" rtlCol="0">
            <a:spAutoFit/>
          </a:bodyPr>
          <a:lstStyle/>
          <a:p>
            <a:pPr>
              <a:spcBef>
                <a:spcPct val="50000"/>
              </a:spcBef>
            </a:pPr>
            <a:r>
              <a:rPr lang="en-GB" sz="4000" b="1" dirty="0">
                <a:solidFill>
                  <a:srgbClr val="B20838"/>
                </a:solidFill>
                <a:latin typeface="Arial" charset="0"/>
              </a:rPr>
              <a:t>Results</a:t>
            </a:r>
          </a:p>
        </p:txBody>
      </p:sp>
      <p:sp>
        <p:nvSpPr>
          <p:cNvPr id="14" name="TextBox 13"/>
          <p:cNvSpPr txBox="1"/>
          <p:nvPr/>
        </p:nvSpPr>
        <p:spPr>
          <a:xfrm>
            <a:off x="37346" y="29638497"/>
            <a:ext cx="25136475" cy="3380518"/>
          </a:xfrm>
          <a:prstGeom prst="rect">
            <a:avLst/>
          </a:prstGeom>
          <a:solidFill>
            <a:schemeClr val="accent5">
              <a:lumMod val="60000"/>
              <a:lumOff val="40000"/>
            </a:schemeClr>
          </a:solidFill>
        </p:spPr>
        <p:txBody>
          <a:bodyPr wrap="square" rtlCol="0">
            <a:spAutoFit/>
          </a:bodyPr>
          <a:lstStyle/>
          <a:p>
            <a:endParaRPr lang="en-AU" dirty="0"/>
          </a:p>
        </p:txBody>
      </p:sp>
      <p:sp>
        <p:nvSpPr>
          <p:cNvPr id="108" name="TextBox 107"/>
          <p:cNvSpPr txBox="1"/>
          <p:nvPr/>
        </p:nvSpPr>
        <p:spPr>
          <a:xfrm>
            <a:off x="1117806" y="29908848"/>
            <a:ext cx="11027115" cy="3093154"/>
          </a:xfrm>
          <a:prstGeom prst="rect">
            <a:avLst/>
          </a:prstGeom>
          <a:solidFill>
            <a:schemeClr val="accent5">
              <a:lumMod val="60000"/>
              <a:lumOff val="40000"/>
            </a:schemeClr>
          </a:solidFill>
        </p:spPr>
        <p:txBody>
          <a:bodyPr wrap="square" rtlCol="0">
            <a:spAutoFit/>
          </a:bodyPr>
          <a:lstStyle/>
          <a:p>
            <a:pPr>
              <a:spcBef>
                <a:spcPct val="50000"/>
              </a:spcBef>
            </a:pPr>
            <a:r>
              <a:rPr lang="en-GB" sz="4000" b="1" dirty="0" smtClean="0">
                <a:solidFill>
                  <a:srgbClr val="B20838"/>
                </a:solidFill>
                <a:latin typeface="Arial" charset="0"/>
              </a:rPr>
              <a:t>Conclusion</a:t>
            </a:r>
          </a:p>
          <a:p>
            <a:pPr>
              <a:spcBef>
                <a:spcPct val="50000"/>
              </a:spcBef>
            </a:pPr>
            <a:endParaRPr lang="en-GB" sz="1000" b="1" dirty="0">
              <a:solidFill>
                <a:srgbClr val="B20838"/>
              </a:solidFill>
              <a:latin typeface="Arial" charset="0"/>
            </a:endParaRPr>
          </a:p>
          <a:p>
            <a:r>
              <a:rPr lang="en-AU" sz="2400" dirty="0">
                <a:latin typeface="Arial" panose="020B0604020202020204" pitchFamily="34" charset="0"/>
                <a:cs typeface="Arial" panose="020B0604020202020204" pitchFamily="34" charset="0"/>
              </a:rPr>
              <a:t>The chosen method maximised the benefit of </a:t>
            </a:r>
            <a:r>
              <a:rPr lang="en-AU" sz="2400" dirty="0" err="1">
                <a:latin typeface="Arial" panose="020B0604020202020204" pitchFamily="34" charset="0"/>
                <a:cs typeface="Arial" panose="020B0604020202020204" pitchFamily="34" charset="0"/>
              </a:rPr>
              <a:t>eudaimonic</a:t>
            </a:r>
            <a:r>
              <a:rPr lang="en-AU" sz="2400" dirty="0">
                <a:latin typeface="Arial" panose="020B0604020202020204" pitchFamily="34" charset="0"/>
                <a:cs typeface="Arial" panose="020B0604020202020204" pitchFamily="34" charset="0"/>
              </a:rPr>
              <a:t> wellbeing for the participants, who expressed attitudes and intentions to make a behavioural change related to falls prevention.</a:t>
            </a:r>
          </a:p>
          <a:p>
            <a:pPr indent="357188"/>
            <a:endParaRPr lang="en-AU" sz="1000" dirty="0">
              <a:latin typeface="Arial" panose="020B0604020202020204" pitchFamily="34" charset="0"/>
              <a:cs typeface="Arial" panose="020B0604020202020204" pitchFamily="34" charset="0"/>
            </a:endParaRPr>
          </a:p>
          <a:p>
            <a:r>
              <a:rPr lang="en-AU" sz="2400" dirty="0">
                <a:latin typeface="Arial" panose="020B0604020202020204" pitchFamily="34" charset="0"/>
                <a:cs typeface="Arial" panose="020B0604020202020204" pitchFamily="34" charset="0"/>
              </a:rPr>
              <a:t>The results of the personal action plan show only conveyed intentions to change.  A follow up study would be informative</a:t>
            </a:r>
            <a:r>
              <a:rPr lang="en-AU" sz="2400" dirty="0" smtClean="0">
                <a:latin typeface="Arial" panose="020B0604020202020204" pitchFamily="34" charset="0"/>
                <a:cs typeface="Arial" panose="020B0604020202020204" pitchFamily="34" charset="0"/>
              </a:rPr>
              <a:t>.</a:t>
            </a:r>
          </a:p>
          <a:p>
            <a:endParaRPr lang="en-AU" sz="1000" dirty="0">
              <a:latin typeface="Arial" panose="020B0604020202020204" pitchFamily="34" charset="0"/>
              <a:cs typeface="Arial" panose="020B0604020202020204" pitchFamily="34" charset="0"/>
            </a:endParaRPr>
          </a:p>
        </p:txBody>
      </p:sp>
      <p:sp>
        <p:nvSpPr>
          <p:cNvPr id="4" name="TextBox 3"/>
          <p:cNvSpPr txBox="1"/>
          <p:nvPr/>
        </p:nvSpPr>
        <p:spPr>
          <a:xfrm>
            <a:off x="13394722" y="29682254"/>
            <a:ext cx="11463231" cy="3293209"/>
          </a:xfrm>
          <a:prstGeom prst="rect">
            <a:avLst/>
          </a:prstGeom>
          <a:solidFill>
            <a:schemeClr val="accent5">
              <a:lumMod val="60000"/>
              <a:lumOff val="40000"/>
            </a:schemeClr>
          </a:solidFill>
        </p:spPr>
        <p:txBody>
          <a:bodyPr wrap="square" rtlCol="0">
            <a:spAutoFit/>
          </a:bodyPr>
          <a:lstStyle/>
          <a:p>
            <a:r>
              <a:rPr lang="en-AU" sz="4000" b="1" dirty="0">
                <a:solidFill>
                  <a:srgbClr val="B20838"/>
                </a:solidFill>
                <a:latin typeface="Arial" panose="020B0604020202020204" pitchFamily="34" charset="0"/>
                <a:cs typeface="Arial" panose="020B0604020202020204" pitchFamily="34" charset="0"/>
              </a:rPr>
              <a:t>Sustaining the change</a:t>
            </a:r>
          </a:p>
          <a:p>
            <a:pPr>
              <a:spcBef>
                <a:spcPct val="50000"/>
              </a:spcBef>
            </a:pPr>
            <a:r>
              <a:rPr lang="en-AU" sz="2400" dirty="0">
                <a:latin typeface="Arial" charset="0"/>
              </a:rPr>
              <a:t>Further Yarning Groups focusing on  </a:t>
            </a:r>
            <a:r>
              <a:rPr lang="en-AU" sz="2400" dirty="0" smtClean="0">
                <a:latin typeface="Arial" charset="0"/>
              </a:rPr>
              <a:t>“How can </a:t>
            </a:r>
            <a:r>
              <a:rPr lang="en-AU" sz="2400" dirty="0">
                <a:latin typeface="Arial" charset="0"/>
              </a:rPr>
              <a:t>I walk safely on my </a:t>
            </a:r>
            <a:r>
              <a:rPr lang="en-AU" sz="2400" dirty="0" smtClean="0">
                <a:latin typeface="Arial" charset="0"/>
              </a:rPr>
              <a:t>own?” </a:t>
            </a:r>
            <a:r>
              <a:rPr lang="en-AU" sz="2400" dirty="0">
                <a:latin typeface="Arial" charset="0"/>
              </a:rPr>
              <a:t>are planned.</a:t>
            </a:r>
          </a:p>
          <a:p>
            <a:pPr>
              <a:spcBef>
                <a:spcPct val="50000"/>
              </a:spcBef>
            </a:pPr>
            <a:r>
              <a:rPr lang="en-AU" sz="2400" dirty="0">
                <a:latin typeface="Arial" charset="0"/>
              </a:rPr>
              <a:t>Further develop the exercise program </a:t>
            </a:r>
            <a:r>
              <a:rPr lang="en-AU" sz="2400" dirty="0" smtClean="0">
                <a:latin typeface="Arial" charset="0"/>
              </a:rPr>
              <a:t>with </a:t>
            </a:r>
            <a:r>
              <a:rPr lang="en-AU" sz="2400" dirty="0">
                <a:latin typeface="Arial" charset="0"/>
              </a:rPr>
              <a:t>the </a:t>
            </a:r>
            <a:r>
              <a:rPr lang="en-AU" sz="2400" dirty="0" smtClean="0">
                <a:latin typeface="Arial" charset="0"/>
              </a:rPr>
              <a:t>‘Older People Respite Group’.</a:t>
            </a:r>
            <a:endParaRPr lang="en-AU" sz="2400" dirty="0">
              <a:latin typeface="Arial" charset="0"/>
            </a:endParaRPr>
          </a:p>
          <a:p>
            <a:pPr>
              <a:spcBef>
                <a:spcPct val="50000"/>
              </a:spcBef>
            </a:pPr>
            <a:r>
              <a:rPr lang="en-AU" sz="2400" dirty="0">
                <a:latin typeface="Arial" charset="0"/>
              </a:rPr>
              <a:t>Work with our local ‘Step U</a:t>
            </a:r>
            <a:r>
              <a:rPr lang="en-AU" sz="2400" dirty="0" smtClean="0">
                <a:latin typeface="Arial" charset="0"/>
              </a:rPr>
              <a:t>p </a:t>
            </a:r>
            <a:r>
              <a:rPr lang="en-AU" sz="2400" dirty="0">
                <a:latin typeface="Arial" charset="0"/>
              </a:rPr>
              <a:t>and B</a:t>
            </a:r>
            <a:r>
              <a:rPr lang="en-AU" sz="2400" dirty="0" smtClean="0">
                <a:latin typeface="Arial" charset="0"/>
              </a:rPr>
              <a:t>eat </a:t>
            </a:r>
            <a:r>
              <a:rPr lang="en-AU" sz="2400" dirty="0">
                <a:latin typeface="Arial" charset="0"/>
              </a:rPr>
              <a:t>the </a:t>
            </a:r>
            <a:r>
              <a:rPr lang="en-AU" sz="2400" dirty="0" smtClean="0">
                <a:latin typeface="Arial" charset="0"/>
              </a:rPr>
              <a:t>Odds</a:t>
            </a:r>
            <a:r>
              <a:rPr lang="en-AU" sz="2400" dirty="0">
                <a:latin typeface="Arial" charset="0"/>
              </a:rPr>
              <a:t>’ </a:t>
            </a:r>
            <a:r>
              <a:rPr lang="en-AU" sz="2400" dirty="0" smtClean="0">
                <a:latin typeface="Arial" charset="0"/>
              </a:rPr>
              <a:t>group.</a:t>
            </a:r>
            <a:endParaRPr lang="en-AU" sz="2400" dirty="0">
              <a:latin typeface="Arial" charset="0"/>
            </a:endParaRPr>
          </a:p>
          <a:p>
            <a:pPr>
              <a:spcBef>
                <a:spcPct val="50000"/>
              </a:spcBef>
            </a:pPr>
            <a:r>
              <a:rPr lang="en-AU" sz="2400" dirty="0">
                <a:latin typeface="Arial" charset="0"/>
              </a:rPr>
              <a:t>Further engagement with the community and follow up throughout April Falls 2017</a:t>
            </a:r>
            <a:r>
              <a:rPr lang="en-AU" sz="2286" dirty="0">
                <a:latin typeface="Arial" charset="0"/>
              </a:rPr>
              <a:t>. </a:t>
            </a:r>
          </a:p>
        </p:txBody>
      </p:sp>
      <p:sp>
        <p:nvSpPr>
          <p:cNvPr id="514" name="Oval 513"/>
          <p:cNvSpPr/>
          <p:nvPr/>
        </p:nvSpPr>
        <p:spPr bwMode="auto">
          <a:xfrm>
            <a:off x="3526159" y="27627659"/>
            <a:ext cx="4012696" cy="2854720"/>
          </a:xfrm>
          <a:prstGeom prst="ellipse">
            <a:avLst/>
          </a:prstGeom>
          <a:solidFill>
            <a:schemeClr val="accent2">
              <a:lumMod val="20000"/>
              <a:lumOff val="80000"/>
            </a:schemeClr>
          </a:solidFill>
          <a:ln w="76200" cap="rnd" cmpd="sng" algn="ctr">
            <a:solidFill>
              <a:schemeClr val="accent6">
                <a:lumMod val="75000"/>
              </a:schemeClr>
            </a:solidFill>
            <a:prstDash val="sysDot"/>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r>
              <a:rPr lang="en-AU" sz="2000" b="1" dirty="0" err="1">
                <a:latin typeface="Arial" panose="020B0604020202020204" pitchFamily="34" charset="0"/>
                <a:cs typeface="Arial" panose="020B0604020202020204" pitchFamily="34" charset="0"/>
              </a:rPr>
              <a:t>Eudaimonic</a:t>
            </a:r>
            <a:r>
              <a:rPr lang="en-AU" sz="2000" b="1" dirty="0">
                <a:latin typeface="Arial" panose="020B0604020202020204" pitchFamily="34" charset="0"/>
                <a:cs typeface="Arial" panose="020B0604020202020204" pitchFamily="34" charset="0"/>
              </a:rPr>
              <a:t> Wellbeing </a:t>
            </a:r>
            <a:r>
              <a:rPr lang="en-AU" sz="2000" dirty="0">
                <a:latin typeface="Arial" panose="020B0604020202020204" pitchFamily="34" charset="0"/>
                <a:cs typeface="Arial" panose="020B0604020202020204" pitchFamily="34" charset="0"/>
              </a:rPr>
              <a:t>– a sense of autonomy, sense of control, and purpose in life which results in life enhancement.</a:t>
            </a:r>
            <a:r>
              <a:rPr lang="en-AU" sz="2000" baseline="30000" dirty="0">
                <a:latin typeface="Arial" panose="020B0604020202020204" pitchFamily="34" charset="0"/>
                <a:cs typeface="Arial" panose="020B0604020202020204" pitchFamily="34" charset="0"/>
              </a:rPr>
              <a:t>7</a:t>
            </a:r>
            <a:endParaRPr lang="en-AU" sz="2000" b="1" baseline="300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1110013" y="2535479"/>
            <a:ext cx="3593599" cy="941834"/>
          </a:xfrm>
          <a:prstGeom prst="rect">
            <a:avLst/>
          </a:prstGeom>
        </p:spPr>
      </p:pic>
      <p:pic>
        <p:nvPicPr>
          <p:cNvPr id="11" name="Picture 1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58850" y="2428069"/>
            <a:ext cx="1077879" cy="1077879"/>
          </a:xfrm>
          <a:prstGeom prst="rect">
            <a:avLst/>
          </a:prstGeom>
        </p:spPr>
      </p:pic>
      <p:sp>
        <p:nvSpPr>
          <p:cNvPr id="12" name="TextBox 11"/>
          <p:cNvSpPr txBox="1"/>
          <p:nvPr/>
        </p:nvSpPr>
        <p:spPr>
          <a:xfrm>
            <a:off x="1420517" y="2807323"/>
            <a:ext cx="4012696" cy="707886"/>
          </a:xfrm>
          <a:prstGeom prst="rect">
            <a:avLst/>
          </a:prstGeom>
          <a:noFill/>
        </p:spPr>
        <p:txBody>
          <a:bodyPr wrap="square" rtlCol="0">
            <a:spAutoFit/>
          </a:bodyPr>
          <a:lstStyle/>
          <a:p>
            <a:r>
              <a:rPr lang="en-AU" sz="2000" dirty="0" smtClean="0">
                <a:solidFill>
                  <a:srgbClr val="006699"/>
                </a:solidFill>
                <a:latin typeface="Arial" panose="020B0604020202020204" pitchFamily="34" charset="0"/>
                <a:ea typeface="Arial Unicode MS" panose="020B0604020202020204" pitchFamily="34" charset="-128"/>
                <a:cs typeface="Arial" panose="020B0604020202020204" pitchFamily="34" charset="0"/>
              </a:rPr>
              <a:t>The Prince of Wales Hospital </a:t>
            </a:r>
          </a:p>
          <a:p>
            <a:r>
              <a:rPr lang="en-AU" sz="2000" dirty="0" smtClean="0">
                <a:solidFill>
                  <a:srgbClr val="006699"/>
                </a:solidFill>
                <a:latin typeface="Arial" panose="020B0604020202020204" pitchFamily="34" charset="0"/>
                <a:ea typeface="Arial Unicode MS" panose="020B0604020202020204" pitchFamily="34" charset="-128"/>
                <a:cs typeface="Arial" panose="020B0604020202020204" pitchFamily="34" charset="0"/>
              </a:rPr>
              <a:t>&amp; Community Health Services</a:t>
            </a:r>
            <a:endParaRPr lang="en-AU" sz="2000" dirty="0">
              <a:solidFill>
                <a:srgbClr val="006699"/>
              </a:solidFill>
              <a:latin typeface="Arial" panose="020B0604020202020204" pitchFamily="34" charset="0"/>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4788811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0715" y="1294013"/>
            <a:ext cx="22952489" cy="33193557"/>
          </a:xfrm>
          <a:gradFill>
            <a:gsLst>
              <a:gs pos="29000">
                <a:schemeClr val="accent5">
                  <a:lumMod val="20000"/>
                  <a:lumOff val="80000"/>
                </a:schemeClr>
              </a:gs>
              <a:gs pos="0">
                <a:schemeClr val="accent5">
                  <a:lumMod val="60000"/>
                  <a:lumOff val="40000"/>
                </a:schemeClr>
              </a:gs>
              <a:gs pos="58000">
                <a:schemeClr val="accent5">
                  <a:lumMod val="40000"/>
                  <a:lumOff val="60000"/>
                </a:schemeClr>
              </a:gs>
              <a:gs pos="87000">
                <a:schemeClr val="accent5">
                  <a:lumMod val="60000"/>
                  <a:lumOff val="40000"/>
                </a:schemeClr>
              </a:gs>
            </a:gsLst>
            <a:lin ang="5400000" scaled="1"/>
          </a:gradFill>
        </p:spPr>
        <p:txBody>
          <a:bodyPr>
            <a:normAutofit/>
          </a:bodyPr>
          <a:lstStyle/>
          <a:p>
            <a:pPr>
              <a:spcBef>
                <a:spcPct val="50000"/>
              </a:spcBef>
            </a:pPr>
            <a:r>
              <a:rPr lang="en-GB" sz="9600" b="1" dirty="0">
                <a:solidFill>
                  <a:srgbClr val="B20838"/>
                </a:solidFill>
                <a:latin typeface="Arial" charset="0"/>
              </a:rPr>
              <a:t>Background</a:t>
            </a:r>
          </a:p>
          <a:p>
            <a:pPr>
              <a:spcBef>
                <a:spcPct val="50000"/>
              </a:spcBef>
            </a:pPr>
            <a:r>
              <a:rPr lang="en-AU" sz="8000" dirty="0">
                <a:latin typeface="Arial" panose="020B0604020202020204" pitchFamily="34" charset="0"/>
                <a:cs typeface="Arial" panose="020B0604020202020204" pitchFamily="34" charset="0"/>
              </a:rPr>
              <a:t>It is recognised that prevention strategies need to be culturally appropriate for Aboriginal people who may have differing views and priorities of health, community and family.</a:t>
            </a:r>
            <a:r>
              <a:rPr lang="en-AU" sz="8000" baseline="30000" dirty="0">
                <a:latin typeface="Arial" panose="020B0604020202020204" pitchFamily="34" charset="0"/>
                <a:cs typeface="Arial" panose="020B0604020202020204" pitchFamily="34" charset="0"/>
              </a:rPr>
              <a:t>1</a:t>
            </a:r>
            <a:r>
              <a:rPr lang="en-AU" sz="8000" dirty="0">
                <a:latin typeface="Arial" panose="020B0604020202020204" pitchFamily="34" charset="0"/>
                <a:cs typeface="Arial" panose="020B0604020202020204" pitchFamily="34" charset="0"/>
              </a:rPr>
              <a:t>  </a:t>
            </a:r>
          </a:p>
          <a:p>
            <a:pPr>
              <a:spcBef>
                <a:spcPct val="50000"/>
              </a:spcBef>
            </a:pPr>
            <a:r>
              <a:rPr lang="en-AU" sz="8000" dirty="0">
                <a:latin typeface="Arial" panose="020B0604020202020204" pitchFamily="34" charset="0"/>
                <a:cs typeface="Arial" panose="020B0604020202020204" pitchFamily="34" charset="0"/>
              </a:rPr>
              <a:t>NSW Health 2016 April Falls Day was used to launch Prince of Wales Community Health (POWCH) falls awareness month to share information and education with local communities. Education was provided using a variety of validated tools and resources. </a:t>
            </a:r>
          </a:p>
          <a:p>
            <a:pPr>
              <a:spcBef>
                <a:spcPct val="50000"/>
              </a:spcBef>
            </a:pPr>
            <a:r>
              <a:rPr lang="en-AU" sz="8000" dirty="0">
                <a:latin typeface="Arial" panose="020B0604020202020204" pitchFamily="34" charset="0"/>
                <a:cs typeface="Arial" panose="020B0604020202020204" pitchFamily="34" charset="0"/>
              </a:rPr>
              <a:t>A gap was identified in falls prevention education for the local Aboriginal community, as a result resources used for April Falls Education were adapted and implemented.</a:t>
            </a:r>
          </a:p>
          <a:p>
            <a:pPr>
              <a:spcBef>
                <a:spcPct val="50000"/>
              </a:spcBef>
            </a:pPr>
            <a:r>
              <a:rPr lang="en-AU" sz="6600" dirty="0">
                <a:latin typeface="Arial" panose="020B0604020202020204" pitchFamily="34" charset="0"/>
                <a:cs typeface="Arial" panose="020B0604020202020204" pitchFamily="34" charset="0"/>
              </a:rPr>
              <a:t> </a:t>
            </a:r>
            <a:r>
              <a:rPr lang="en-AU" sz="9600" b="1" dirty="0">
                <a:solidFill>
                  <a:srgbClr val="B20838"/>
                </a:solidFill>
                <a:latin typeface="Arial" charset="0"/>
              </a:rPr>
              <a:t>Goals</a:t>
            </a:r>
            <a:endParaRPr lang="en-GB" sz="9600" b="1" dirty="0">
              <a:solidFill>
                <a:srgbClr val="B20838"/>
              </a:solidFill>
              <a:latin typeface="Arial" charset="0"/>
            </a:endParaRPr>
          </a:p>
          <a:p>
            <a:pPr>
              <a:spcBef>
                <a:spcPct val="20000"/>
              </a:spcBef>
            </a:pPr>
            <a:r>
              <a:rPr lang="en-AU" sz="8000" dirty="0">
                <a:latin typeface="Arial" charset="0"/>
              </a:rPr>
              <a:t>To take Falls Prevention Education to the local Aboriginal community during April Falls month.</a:t>
            </a:r>
          </a:p>
          <a:p>
            <a:pPr>
              <a:spcBef>
                <a:spcPct val="20000"/>
              </a:spcBef>
            </a:pPr>
            <a:endParaRPr lang="en-AU" sz="2800" dirty="0">
              <a:latin typeface="Arial" charset="0"/>
            </a:endParaRPr>
          </a:p>
          <a:p>
            <a:pPr>
              <a:spcBef>
                <a:spcPct val="20000"/>
              </a:spcBef>
            </a:pPr>
            <a:r>
              <a:rPr lang="en-AU" sz="8000" dirty="0">
                <a:latin typeface="Arial" charset="0"/>
              </a:rPr>
              <a:t>For individuals to identify and take ownership of their own wellbeing and to make one change to prevent harm from a fall.</a:t>
            </a:r>
          </a:p>
          <a:p>
            <a:endParaRPr lang="en-AU" dirty="0"/>
          </a:p>
        </p:txBody>
      </p:sp>
    </p:spTree>
    <p:extLst>
      <p:ext uri="{BB962C8B-B14F-4D97-AF65-F5344CB8AC3E}">
        <p14:creationId xmlns:p14="http://schemas.microsoft.com/office/powerpoint/2010/main" val="4380980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30835" y="9790957"/>
            <a:ext cx="21674408" cy="17009785"/>
          </a:xfrm>
          <a:prstGeom prst="rect">
            <a:avLst/>
          </a:prstGeom>
        </p:spPr>
        <p:txBody>
          <a:bodyPr wrap="square">
            <a:spAutoFit/>
          </a:bodyPr>
          <a:lstStyle/>
          <a:p>
            <a:pPr lvl="0">
              <a:spcBef>
                <a:spcPct val="50000"/>
              </a:spcBef>
            </a:pPr>
            <a:r>
              <a:rPr lang="en-AU" sz="9600" b="1" dirty="0" smtClean="0">
                <a:solidFill>
                  <a:srgbClr val="B20838"/>
                </a:solidFill>
                <a:latin typeface="Arial" charset="0"/>
              </a:rPr>
              <a:t>							Planning </a:t>
            </a:r>
            <a:endParaRPr lang="en-AU" sz="9600" b="1" dirty="0">
              <a:solidFill>
                <a:srgbClr val="B20838"/>
              </a:solidFill>
              <a:latin typeface="Arial" charset="0"/>
            </a:endParaRPr>
          </a:p>
          <a:p>
            <a:pPr marL="857250" lvl="0" indent="-857250">
              <a:spcBef>
                <a:spcPct val="50000"/>
              </a:spcBef>
              <a:buFont typeface="Arial" panose="020B0604020202020204" pitchFamily="34" charset="0"/>
              <a:buChar char="•"/>
            </a:pPr>
            <a:r>
              <a:rPr lang="en-AU" sz="6000" dirty="0">
                <a:latin typeface="Arial" charset="0"/>
              </a:rPr>
              <a:t>Executive sponsorship from Director of Community Health.</a:t>
            </a:r>
          </a:p>
          <a:p>
            <a:pPr marL="857250" indent="-857250">
              <a:spcBef>
                <a:spcPts val="1951"/>
              </a:spcBef>
              <a:buFont typeface="Arial" panose="020B0604020202020204" pitchFamily="34" charset="0"/>
              <a:buChar char="•"/>
            </a:pPr>
            <a:r>
              <a:rPr lang="en-AU" sz="6000" dirty="0">
                <a:latin typeface="Arial" charset="0"/>
              </a:rPr>
              <a:t>Governance guided by National Quality Health &amp; Safety Standard 10. </a:t>
            </a:r>
          </a:p>
          <a:p>
            <a:pPr marL="857250" indent="-857250">
              <a:spcBef>
                <a:spcPts val="1951"/>
              </a:spcBef>
              <a:buFont typeface="Arial" panose="020B0604020202020204" pitchFamily="34" charset="0"/>
              <a:buChar char="•"/>
            </a:pPr>
            <a:r>
              <a:rPr lang="en-AU" sz="6000" dirty="0">
                <a:latin typeface="Arial" charset="0"/>
              </a:rPr>
              <a:t>Consultation with POWCH Falls Prevention Working Party. </a:t>
            </a:r>
          </a:p>
          <a:p>
            <a:pPr marL="857250" indent="-857250">
              <a:spcBef>
                <a:spcPts val="1951"/>
              </a:spcBef>
              <a:buFont typeface="Arial" panose="020B0604020202020204" pitchFamily="34" charset="0"/>
              <a:buChar char="•"/>
            </a:pPr>
            <a:r>
              <a:rPr lang="en-AU" sz="6000" dirty="0">
                <a:latin typeface="Arial" charset="0"/>
              </a:rPr>
              <a:t>Implementation as part of NSW Health gazetted 2016 April Falls month.</a:t>
            </a:r>
          </a:p>
          <a:p>
            <a:pPr marL="857250" indent="-857250">
              <a:spcBef>
                <a:spcPts val="1951"/>
              </a:spcBef>
              <a:buFont typeface="Arial" panose="020B0604020202020204" pitchFamily="34" charset="0"/>
              <a:buChar char="•"/>
            </a:pPr>
            <a:r>
              <a:rPr lang="en-AU" sz="6000" b="1" dirty="0">
                <a:latin typeface="Arial" charset="0"/>
              </a:rPr>
              <a:t>Consultation with Aboriginal Health Workers.</a:t>
            </a:r>
          </a:p>
          <a:p>
            <a:pPr marL="857250" indent="-857250">
              <a:spcBef>
                <a:spcPts val="1951"/>
              </a:spcBef>
              <a:buFont typeface="Arial" panose="020B0604020202020204" pitchFamily="34" charset="0"/>
              <a:buChar char="•"/>
            </a:pPr>
            <a:r>
              <a:rPr lang="en-AU" sz="6000" b="1" dirty="0">
                <a:latin typeface="Arial" charset="0"/>
              </a:rPr>
              <a:t>Consultation with the local Aboriginal community via Aboriginal Health Workers.  </a:t>
            </a:r>
          </a:p>
          <a:p>
            <a:pPr marL="857250" indent="-857250">
              <a:spcBef>
                <a:spcPts val="1951"/>
              </a:spcBef>
              <a:buFont typeface="Arial" panose="020B0604020202020204" pitchFamily="34" charset="0"/>
              <a:buChar char="•"/>
            </a:pPr>
            <a:r>
              <a:rPr lang="en-AU" sz="6000" b="1" dirty="0">
                <a:latin typeface="Arial" charset="0"/>
              </a:rPr>
              <a:t>Permission was sought from elders to have a yarning group.</a:t>
            </a:r>
          </a:p>
          <a:p>
            <a:pPr marL="857250" indent="-857250">
              <a:spcBef>
                <a:spcPts val="1951"/>
              </a:spcBef>
              <a:buFont typeface="Arial" panose="020B0604020202020204" pitchFamily="34" charset="0"/>
              <a:buChar char="•"/>
            </a:pPr>
            <a:r>
              <a:rPr lang="en-AU" sz="6000" b="1" dirty="0">
                <a:latin typeface="Arial" charset="0"/>
              </a:rPr>
              <a:t>Search for culturally appropriate falls education resources for the local health district. </a:t>
            </a:r>
          </a:p>
          <a:p>
            <a:pPr marL="857250" indent="-857250">
              <a:spcBef>
                <a:spcPts val="1951"/>
              </a:spcBef>
              <a:buFont typeface="Arial" panose="020B0604020202020204" pitchFamily="34" charset="0"/>
              <a:buChar char="•"/>
            </a:pPr>
            <a:r>
              <a:rPr lang="en-AU" sz="6000" b="1" dirty="0">
                <a:latin typeface="Arial" charset="0"/>
              </a:rPr>
              <a:t>Adaptation of existing resources.</a:t>
            </a:r>
          </a:p>
        </p:txBody>
      </p:sp>
    </p:spTree>
    <p:extLst>
      <p:ext uri="{BB962C8B-B14F-4D97-AF65-F5344CB8AC3E}">
        <p14:creationId xmlns:p14="http://schemas.microsoft.com/office/powerpoint/2010/main" val="19317361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34891" y="4879897"/>
            <a:ext cx="21386376" cy="9325630"/>
          </a:xfrm>
          <a:prstGeom prst="rect">
            <a:avLst/>
          </a:prstGeom>
        </p:spPr>
        <p:txBody>
          <a:bodyPr wrap="square">
            <a:spAutoFit/>
          </a:bodyPr>
          <a:lstStyle/>
          <a:p>
            <a:endParaRPr lang="en-AU" sz="6000" dirty="0">
              <a:latin typeface="Arial" panose="020B0604020202020204" pitchFamily="34" charset="0"/>
              <a:cs typeface="Arial" panose="020B0604020202020204" pitchFamily="34" charset="0"/>
            </a:endParaRPr>
          </a:p>
          <a:p>
            <a:r>
              <a:rPr lang="en-AU" sz="6000" dirty="0">
                <a:latin typeface="Arial" panose="020B0604020202020204" pitchFamily="34" charset="0"/>
                <a:cs typeface="Arial" panose="020B0604020202020204" pitchFamily="34" charset="0"/>
              </a:rPr>
              <a:t>In partnership with Aboriginal Health Workers education resources were adapted to be culturally appropriate.</a:t>
            </a:r>
          </a:p>
          <a:p>
            <a:endParaRPr lang="en-AU" sz="6000" dirty="0">
              <a:latin typeface="Arial" panose="020B0604020202020204" pitchFamily="34" charset="0"/>
              <a:cs typeface="Arial" panose="020B0604020202020204" pitchFamily="34" charset="0"/>
            </a:endParaRPr>
          </a:p>
          <a:p>
            <a:r>
              <a:rPr lang="en-AU" sz="6000" dirty="0">
                <a:latin typeface="Arial" panose="020B0604020202020204" pitchFamily="34" charset="0"/>
                <a:cs typeface="Arial" panose="020B0604020202020204" pitchFamily="34" charset="0"/>
              </a:rPr>
              <a:t>Aboriginal Elders were invited to attend the yarning circle.</a:t>
            </a:r>
          </a:p>
          <a:p>
            <a:endParaRPr lang="en-AU" sz="6000" dirty="0">
              <a:latin typeface="Arial" panose="020B0604020202020204" pitchFamily="34" charset="0"/>
              <a:cs typeface="Arial" panose="020B0604020202020204" pitchFamily="34" charset="0"/>
            </a:endParaRPr>
          </a:p>
          <a:p>
            <a:r>
              <a:rPr lang="en-AU" sz="6000" dirty="0">
                <a:latin typeface="Arial" panose="020B0604020202020204" pitchFamily="34" charset="0"/>
                <a:cs typeface="Arial" panose="020B0604020202020204" pitchFamily="34" charset="0"/>
              </a:rPr>
              <a:t>A yarning circle was used for discussion of information, storytelling and learning from each other about experiences of risk and self management strategies.</a:t>
            </a:r>
          </a:p>
          <a:p>
            <a:endParaRPr lang="en-AU" sz="6000" dirty="0">
              <a:latin typeface="Arial" panose="020B0604020202020204" pitchFamily="34" charset="0"/>
              <a:cs typeface="Arial" panose="020B0604020202020204" pitchFamily="34" charset="0"/>
            </a:endParaRPr>
          </a:p>
        </p:txBody>
      </p:sp>
      <p:sp>
        <p:nvSpPr>
          <p:cNvPr id="7" name="Oval 6"/>
          <p:cNvSpPr/>
          <p:nvPr/>
        </p:nvSpPr>
        <p:spPr bwMode="auto">
          <a:xfrm>
            <a:off x="4967139" y="14921452"/>
            <a:ext cx="15553728" cy="7920879"/>
          </a:xfrm>
          <a:prstGeom prst="ellipse">
            <a:avLst/>
          </a:prstGeom>
          <a:solidFill>
            <a:schemeClr val="accent2">
              <a:lumMod val="20000"/>
              <a:lumOff val="80000"/>
            </a:schemeClr>
          </a:solidFill>
          <a:ln w="76200" cap="rnd" cmpd="sng" algn="ctr">
            <a:solidFill>
              <a:schemeClr val="accent6">
                <a:lumMod val="75000"/>
              </a:schemeClr>
            </a:solidFill>
            <a:prstDash val="sysDot"/>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endParaRPr lang="en-AU" sz="2000" b="1" dirty="0" smtClean="0">
              <a:latin typeface="Arial" panose="020B0604020202020204" pitchFamily="34" charset="0"/>
              <a:cs typeface="Arial" panose="020B0604020202020204" pitchFamily="34" charset="0"/>
            </a:endParaRPr>
          </a:p>
          <a:p>
            <a:endParaRPr lang="en-AU" sz="2000" b="1" dirty="0">
              <a:latin typeface="Arial" panose="020B0604020202020204" pitchFamily="34" charset="0"/>
              <a:cs typeface="Arial" panose="020B0604020202020204" pitchFamily="34" charset="0"/>
            </a:endParaRPr>
          </a:p>
          <a:p>
            <a:r>
              <a:rPr lang="en-AU" sz="4800" b="1" dirty="0" smtClean="0">
                <a:latin typeface="Arial" panose="020B0604020202020204" pitchFamily="34" charset="0"/>
                <a:cs typeface="Arial" panose="020B0604020202020204" pitchFamily="34" charset="0"/>
              </a:rPr>
              <a:t>Yarning</a:t>
            </a:r>
            <a:r>
              <a:rPr lang="en-AU" sz="4800" dirty="0">
                <a:latin typeface="Arial" panose="020B0604020202020204" pitchFamily="34" charset="0"/>
                <a:cs typeface="Arial" panose="020B0604020202020204" pitchFamily="34" charset="0"/>
              </a:rPr>
              <a:t> is an informal conversation that is culturally friendly and recognised by Aboriginal people as </a:t>
            </a:r>
            <a:r>
              <a:rPr lang="en-AU" sz="4800" dirty="0" smtClean="0">
                <a:latin typeface="Arial" panose="020B0604020202020204" pitchFamily="34" charset="0"/>
                <a:cs typeface="Arial" panose="020B0604020202020204" pitchFamily="34" charset="0"/>
              </a:rPr>
              <a:t>a means </a:t>
            </a:r>
            <a:r>
              <a:rPr lang="en-AU" sz="4800" dirty="0">
                <a:latin typeface="Arial" panose="020B0604020202020204" pitchFamily="34" charset="0"/>
                <a:cs typeface="Arial" panose="020B0604020202020204" pitchFamily="34" charset="0"/>
              </a:rPr>
              <a:t>to talk about something, someone or provide and receive information.</a:t>
            </a:r>
            <a:r>
              <a:rPr lang="en-AU" sz="4800" baseline="30000" dirty="0">
                <a:latin typeface="Arial" panose="020B0604020202020204" pitchFamily="34" charset="0"/>
                <a:cs typeface="Arial" panose="020B0604020202020204" pitchFamily="34" charset="0"/>
              </a:rPr>
              <a:t>4</a:t>
            </a:r>
            <a:endParaRPr lang="en-AU" sz="4800" baseline="30000" dirty="0"/>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1" t="32865" r="14361" b="15731"/>
          <a:stretch/>
        </p:blipFill>
        <p:spPr>
          <a:xfrm>
            <a:off x="646659" y="24408581"/>
            <a:ext cx="24050672" cy="10153128"/>
          </a:xfrm>
          <a:prstGeom prst="rect">
            <a:avLst/>
          </a:prstGeom>
        </p:spPr>
      </p:pic>
      <p:sp>
        <p:nvSpPr>
          <p:cNvPr id="3" name="TextBox 2"/>
          <p:cNvSpPr txBox="1"/>
          <p:nvPr/>
        </p:nvSpPr>
        <p:spPr>
          <a:xfrm>
            <a:off x="4974654" y="3310237"/>
            <a:ext cx="14689632" cy="1569660"/>
          </a:xfrm>
          <a:prstGeom prst="rect">
            <a:avLst/>
          </a:prstGeom>
          <a:noFill/>
        </p:spPr>
        <p:txBody>
          <a:bodyPr wrap="square" rtlCol="0">
            <a:spAutoFit/>
          </a:bodyPr>
          <a:lstStyle/>
          <a:p>
            <a:r>
              <a:rPr lang="en-AU" sz="8000" dirty="0" smtClean="0">
                <a:latin typeface="+mn-lt"/>
              </a:rPr>
              <a:t>					</a:t>
            </a:r>
            <a:r>
              <a:rPr lang="en-AU" sz="9600" dirty="0" smtClean="0">
                <a:solidFill>
                  <a:srgbClr val="336699"/>
                </a:solidFill>
                <a:latin typeface="+mn-lt"/>
              </a:rPr>
              <a:t>METHOD</a:t>
            </a:r>
            <a:endParaRPr lang="en-AU" sz="9600" dirty="0">
              <a:solidFill>
                <a:srgbClr val="336699"/>
              </a:solidFill>
              <a:latin typeface="+mn-lt"/>
            </a:endParaRPr>
          </a:p>
        </p:txBody>
      </p:sp>
    </p:spTree>
    <p:extLst>
      <p:ext uri="{BB962C8B-B14F-4D97-AF65-F5344CB8AC3E}">
        <p14:creationId xmlns:p14="http://schemas.microsoft.com/office/powerpoint/2010/main" val="34078315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82963" y="12383245"/>
            <a:ext cx="20594288" cy="7001917"/>
          </a:xfrm>
          <a:prstGeom prst="rect">
            <a:avLst/>
          </a:prstGeom>
        </p:spPr>
        <p:txBody>
          <a:bodyPr wrap="square">
            <a:spAutoFit/>
          </a:bodyPr>
          <a:lstStyle/>
          <a:p>
            <a:r>
              <a:rPr lang="en-AU" sz="8800" dirty="0">
                <a:latin typeface="Arial" panose="020B0604020202020204" pitchFamily="34" charset="0"/>
                <a:cs typeface="Arial" panose="020B0604020202020204" pitchFamily="34" charset="0"/>
              </a:rPr>
              <a:t>Facilitators set the scene by describing back ground information and three significant facts about falls that demonstrate the extent of the risk of harm from falls (threat appraisal).</a:t>
            </a:r>
          </a:p>
          <a:p>
            <a:endParaRPr lang="en-AU" sz="900" dirty="0">
              <a:latin typeface="Arial" panose="020B0604020202020204" pitchFamily="34" charset="0"/>
              <a:cs typeface="Arial" panose="020B0604020202020204" pitchFamily="34" charset="0"/>
            </a:endParaRPr>
          </a:p>
        </p:txBody>
      </p:sp>
      <p:sp>
        <p:nvSpPr>
          <p:cNvPr id="3" name="Oval 2"/>
          <p:cNvSpPr/>
          <p:nvPr/>
        </p:nvSpPr>
        <p:spPr bwMode="auto">
          <a:xfrm>
            <a:off x="397174" y="23976533"/>
            <a:ext cx="9289032" cy="8338417"/>
          </a:xfrm>
          <a:prstGeom prst="ellipse">
            <a:avLst/>
          </a:prstGeom>
          <a:solidFill>
            <a:schemeClr val="accent2">
              <a:lumMod val="20000"/>
              <a:lumOff val="80000"/>
            </a:schemeClr>
          </a:solidFill>
          <a:ln w="76200" cap="rnd" cmpd="sng" algn="ctr">
            <a:solidFill>
              <a:schemeClr val="accent6">
                <a:lumMod val="75000"/>
              </a:schemeClr>
            </a:solidFill>
            <a:prstDash val="sysDot"/>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pPr algn="ctr" defTabSz="1061847"/>
            <a:r>
              <a:rPr lang="en-AU" sz="8000" dirty="0">
                <a:latin typeface="Arial" panose="020B0604020202020204" pitchFamily="34" charset="0"/>
                <a:cs typeface="Arial" panose="020B0604020202020204" pitchFamily="34" charset="0"/>
              </a:rPr>
              <a:t>Falls are a major cause of harm to older people.</a:t>
            </a:r>
            <a:r>
              <a:rPr lang="en-AU" sz="8000" baseline="30000" dirty="0">
                <a:latin typeface="Arial" panose="020B0604020202020204" pitchFamily="34" charset="0"/>
                <a:cs typeface="Arial" panose="020B0604020202020204" pitchFamily="34" charset="0"/>
              </a:rPr>
              <a:t>2</a:t>
            </a:r>
          </a:p>
        </p:txBody>
      </p:sp>
      <p:sp>
        <p:nvSpPr>
          <p:cNvPr id="4" name="Oval 3"/>
          <p:cNvSpPr/>
          <p:nvPr/>
        </p:nvSpPr>
        <p:spPr bwMode="auto">
          <a:xfrm>
            <a:off x="12792106" y="26221843"/>
            <a:ext cx="11017224" cy="8636414"/>
          </a:xfrm>
          <a:prstGeom prst="ellipse">
            <a:avLst/>
          </a:prstGeom>
          <a:solidFill>
            <a:schemeClr val="accent2">
              <a:lumMod val="20000"/>
              <a:lumOff val="80000"/>
            </a:schemeClr>
          </a:solidFill>
          <a:ln w="76200" cap="rnd" cmpd="sng" algn="ctr">
            <a:solidFill>
              <a:schemeClr val="accent6">
                <a:lumMod val="75000"/>
              </a:schemeClr>
            </a:solidFill>
            <a:prstDash val="sysDot"/>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pPr algn="ctr" defTabSz="1061847"/>
            <a:r>
              <a:rPr lang="en-AU" sz="6600" dirty="0" smtClean="0">
                <a:latin typeface="Arial" panose="020B0604020202020204" pitchFamily="34" charset="0"/>
                <a:cs typeface="Arial" panose="020B0604020202020204" pitchFamily="34" charset="0"/>
              </a:rPr>
              <a:t>In Australia, no </a:t>
            </a:r>
            <a:r>
              <a:rPr lang="en-AU" sz="6600" dirty="0">
                <a:latin typeface="Arial" panose="020B0604020202020204" pitchFamily="34" charset="0"/>
                <a:cs typeface="Arial" panose="020B0604020202020204" pitchFamily="34" charset="0"/>
              </a:rPr>
              <a:t>other single cause of injury</a:t>
            </a:r>
            <a:r>
              <a:rPr lang="en-AU" sz="6600" dirty="0" smtClean="0">
                <a:latin typeface="Arial" panose="020B0604020202020204" pitchFamily="34" charset="0"/>
                <a:cs typeface="Arial" panose="020B0604020202020204" pitchFamily="34" charset="0"/>
              </a:rPr>
              <a:t>, including </a:t>
            </a:r>
            <a:r>
              <a:rPr lang="en-AU" sz="6600" dirty="0">
                <a:latin typeface="Arial" panose="020B0604020202020204" pitchFamily="34" charset="0"/>
                <a:cs typeface="Arial" panose="020B0604020202020204" pitchFamily="34" charset="0"/>
              </a:rPr>
              <a:t>road trauma</a:t>
            </a:r>
            <a:r>
              <a:rPr lang="en-AU" sz="6600" dirty="0" smtClean="0">
                <a:latin typeface="Arial" panose="020B0604020202020204" pitchFamily="34" charset="0"/>
                <a:cs typeface="Arial" panose="020B0604020202020204" pitchFamily="34" charset="0"/>
              </a:rPr>
              <a:t>, costs </a:t>
            </a:r>
            <a:r>
              <a:rPr lang="en-AU" sz="6600" dirty="0">
                <a:latin typeface="Arial" panose="020B0604020202020204" pitchFamily="34" charset="0"/>
                <a:cs typeface="Arial" panose="020B0604020202020204" pitchFamily="34" charset="0"/>
              </a:rPr>
              <a:t>the health system more than falls.</a:t>
            </a:r>
            <a:r>
              <a:rPr lang="en-AU" sz="6600" baseline="30000" dirty="0">
                <a:latin typeface="Arial" panose="020B0604020202020204" pitchFamily="34" charset="0"/>
                <a:cs typeface="Arial" panose="020B0604020202020204" pitchFamily="34" charset="0"/>
              </a:rPr>
              <a:t>2</a:t>
            </a:r>
          </a:p>
        </p:txBody>
      </p:sp>
      <p:sp>
        <p:nvSpPr>
          <p:cNvPr id="5" name="Oval 4"/>
          <p:cNvSpPr/>
          <p:nvPr/>
        </p:nvSpPr>
        <p:spPr bwMode="auto">
          <a:xfrm>
            <a:off x="8615642" y="20446570"/>
            <a:ext cx="8352928" cy="7059926"/>
          </a:xfrm>
          <a:prstGeom prst="ellipse">
            <a:avLst/>
          </a:prstGeom>
          <a:solidFill>
            <a:schemeClr val="accent2">
              <a:lumMod val="20000"/>
              <a:lumOff val="80000"/>
            </a:schemeClr>
          </a:solidFill>
          <a:ln w="76200" cap="rnd" cmpd="sng" algn="ctr">
            <a:solidFill>
              <a:schemeClr val="accent6">
                <a:lumMod val="75000"/>
              </a:schemeClr>
            </a:solidFill>
            <a:prstDash val="sysDot"/>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pPr algn="ctr"/>
            <a:r>
              <a:rPr lang="en-AU" sz="6000" dirty="0">
                <a:latin typeface="Arial" panose="020B0604020202020204" pitchFamily="34" charset="0"/>
                <a:cs typeface="Arial" panose="020B0604020202020204" pitchFamily="34" charset="0"/>
              </a:rPr>
              <a:t>One in three Aboriginal people over the age of 45 will have a fall.</a:t>
            </a:r>
            <a:r>
              <a:rPr lang="en-AU" sz="6000" baseline="30000" dirty="0">
                <a:latin typeface="Arial" panose="020B0604020202020204" pitchFamily="34" charset="0"/>
                <a:cs typeface="Arial" panose="020B0604020202020204" pitchFamily="34" charset="0"/>
              </a:rPr>
              <a:t>8</a:t>
            </a:r>
          </a:p>
        </p:txBody>
      </p:sp>
      <p:pic>
        <p:nvPicPr>
          <p:cNvPr id="1030" name="Picture 6" descr="Image result for clip art free old person fall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6287" y="357909"/>
            <a:ext cx="12394431" cy="11644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2126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bwMode="auto">
          <a:xfrm>
            <a:off x="502643" y="3382245"/>
            <a:ext cx="24697332" cy="13825536"/>
          </a:xfrm>
          <a:prstGeom prst="ellipse">
            <a:avLst/>
          </a:prstGeom>
          <a:solidFill>
            <a:schemeClr val="accent2">
              <a:lumMod val="20000"/>
              <a:lumOff val="80000"/>
            </a:schemeClr>
          </a:solidFill>
          <a:ln w="76200" cap="rnd" cmpd="sng" algn="ctr">
            <a:solidFill>
              <a:schemeClr val="accent6">
                <a:lumMod val="75000"/>
              </a:schemeClr>
            </a:solidFill>
            <a:prstDash val="sysDot"/>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pPr defTabSz="1061847"/>
            <a:r>
              <a:rPr lang="en-AU" sz="8000" b="1" dirty="0">
                <a:latin typeface="Arial" panose="020B0604020202020204" pitchFamily="34" charset="0"/>
                <a:cs typeface="Arial" panose="020B0604020202020204" pitchFamily="34" charset="0"/>
              </a:rPr>
              <a:t>Coping appraisal </a:t>
            </a:r>
            <a:r>
              <a:rPr lang="en-AU" sz="8000" dirty="0">
                <a:latin typeface="Arial" panose="020B0604020202020204" pitchFamily="34" charset="0"/>
                <a:cs typeface="Arial" panose="020B0604020202020204" pitchFamily="34" charset="0"/>
              </a:rPr>
              <a:t>focuses on the many positive benefits of making a change.</a:t>
            </a:r>
          </a:p>
          <a:p>
            <a:pPr defTabSz="1061847"/>
            <a:r>
              <a:rPr lang="en-AU" sz="8000" dirty="0">
                <a:latin typeface="Arial" panose="020B0604020202020204" pitchFamily="34" charset="0"/>
                <a:cs typeface="Arial" panose="020B0604020202020204" pitchFamily="34" charset="0"/>
              </a:rPr>
              <a:t>There is a </a:t>
            </a:r>
            <a:r>
              <a:rPr lang="en-AU" sz="8000" b="1" dirty="0">
                <a:latin typeface="Arial" panose="020B0604020202020204" pitchFamily="34" charset="0"/>
                <a:cs typeface="Arial" panose="020B0604020202020204" pitchFamily="34" charset="0"/>
              </a:rPr>
              <a:t>greater effect </a:t>
            </a:r>
            <a:r>
              <a:rPr lang="en-AU" sz="8000" dirty="0">
                <a:latin typeface="Arial" panose="020B0604020202020204" pitchFamily="34" charset="0"/>
                <a:cs typeface="Arial" panose="020B0604020202020204" pitchFamily="34" charset="0"/>
              </a:rPr>
              <a:t>if the </a:t>
            </a:r>
            <a:r>
              <a:rPr lang="en-AU" sz="8000" b="1" dirty="0">
                <a:latin typeface="Arial" panose="020B0604020202020204" pitchFamily="34" charset="0"/>
                <a:cs typeface="Arial" panose="020B0604020202020204" pitchFamily="34" charset="0"/>
              </a:rPr>
              <a:t>multiple benefits </a:t>
            </a:r>
            <a:r>
              <a:rPr lang="en-AU" sz="8000" dirty="0">
                <a:latin typeface="Arial" panose="020B0604020202020204" pitchFamily="34" charset="0"/>
                <a:cs typeface="Arial" panose="020B0604020202020204" pitchFamily="34" charset="0"/>
              </a:rPr>
              <a:t>of lifestyle change are </a:t>
            </a:r>
            <a:r>
              <a:rPr lang="en-AU" sz="8000" b="1" dirty="0">
                <a:latin typeface="Arial" panose="020B0604020202020204" pitchFamily="34" charset="0"/>
                <a:cs typeface="Arial" panose="020B0604020202020204" pitchFamily="34" charset="0"/>
              </a:rPr>
              <a:t>emphasised</a:t>
            </a:r>
            <a:r>
              <a:rPr lang="en-AU" sz="8000" dirty="0">
                <a:latin typeface="Arial" panose="020B0604020202020204" pitchFamily="34" charset="0"/>
                <a:cs typeface="Arial" panose="020B0604020202020204" pitchFamily="34" charset="0"/>
              </a:rPr>
              <a:t>, as opposed to messages that instil fear of a negative outcome</a:t>
            </a:r>
            <a:r>
              <a:rPr lang="en-AU" sz="8000" dirty="0">
                <a:solidFill>
                  <a:schemeClr val="accent6">
                    <a:lumMod val="75000"/>
                  </a:schemeClr>
                </a:solidFill>
                <a:latin typeface="Arial" panose="020B0604020202020204" pitchFamily="34" charset="0"/>
                <a:cs typeface="Arial" panose="020B0604020202020204" pitchFamily="34" charset="0"/>
              </a:rPr>
              <a:t>.</a:t>
            </a:r>
            <a:r>
              <a:rPr lang="en-AU" sz="8000" baseline="30000" dirty="0">
                <a:latin typeface="Arial" panose="020B0604020202020204" pitchFamily="34" charset="0"/>
                <a:cs typeface="Arial" panose="020B0604020202020204" pitchFamily="34" charset="0"/>
              </a:rPr>
              <a:t>5</a:t>
            </a:r>
          </a:p>
          <a:p>
            <a:pPr algn="ctr" defTabSz="1061847"/>
            <a:endParaRPr lang="en-AU" sz="3200" dirty="0"/>
          </a:p>
          <a:p>
            <a:pPr algn="ctr" defTabSz="1061847"/>
            <a:endParaRPr lang="en-AU" sz="2786" dirty="0"/>
          </a:p>
        </p:txBody>
      </p:sp>
      <p:sp>
        <p:nvSpPr>
          <p:cNvPr id="3" name="Rectangle 2"/>
          <p:cNvSpPr/>
          <p:nvPr/>
        </p:nvSpPr>
        <p:spPr>
          <a:xfrm>
            <a:off x="5557480" y="17639829"/>
            <a:ext cx="14076065" cy="6863417"/>
          </a:xfrm>
          <a:prstGeom prst="rect">
            <a:avLst/>
          </a:prstGeom>
        </p:spPr>
        <p:txBody>
          <a:bodyPr wrap="square">
            <a:spAutoFit/>
          </a:bodyPr>
          <a:lstStyle/>
          <a:p>
            <a:r>
              <a:rPr lang="en-AU" sz="8800" dirty="0">
                <a:latin typeface="Arial" panose="020B0604020202020204" pitchFamily="34" charset="0"/>
                <a:cs typeface="Arial" panose="020B0604020202020204" pitchFamily="34" charset="0"/>
              </a:rPr>
              <a:t>The theory of coping appraisal  was then applied to form the basis of how the education was targeted to this particular cohort.</a:t>
            </a:r>
            <a:r>
              <a:rPr lang="en-AU" sz="8800" baseline="30000" dirty="0">
                <a:latin typeface="Arial" panose="020B0604020202020204" pitchFamily="34" charset="0"/>
                <a:cs typeface="Arial" panose="020B0604020202020204" pitchFamily="34" charset="0"/>
              </a:rPr>
              <a:t>3</a:t>
            </a:r>
          </a:p>
        </p:txBody>
      </p:sp>
      <p:pic>
        <p:nvPicPr>
          <p:cNvPr id="3074" name="Picture 2" descr="Image result for ABORIGINAL EXERCISE GROU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3204" y="26352797"/>
            <a:ext cx="15455764" cy="8280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9537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09661" y="7124795"/>
            <a:ext cx="18484705" cy="6324808"/>
          </a:xfrm>
          <a:prstGeom prst="rect">
            <a:avLst/>
          </a:prstGeom>
        </p:spPr>
        <p:txBody>
          <a:bodyPr wrap="square">
            <a:spAutoFit/>
          </a:bodyPr>
          <a:lstStyle/>
          <a:p>
            <a:r>
              <a:rPr lang="en-AU" sz="6600" dirty="0">
                <a:latin typeface="Arial" panose="020B0604020202020204" pitchFamily="34" charset="0"/>
                <a:cs typeface="Arial" panose="020B0604020202020204" pitchFamily="34" charset="0"/>
              </a:rPr>
              <a:t>Prompts were used to guide the Yarning. This included a locally developed tool the ‘Five Falls Factors’ that contains multifactorial elements of evidence based falls prevention; and a personal affirmation record to write one intended change to help prevent them from falling.       </a:t>
            </a:r>
          </a:p>
          <a:p>
            <a:endParaRPr lang="en-AU" sz="900" dirty="0">
              <a:latin typeface="Arial" panose="020B0604020202020204" pitchFamily="34" charset="0"/>
              <a:cs typeface="Arial" panose="020B0604020202020204" pitchFamily="34"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702" y="16895445"/>
            <a:ext cx="8011834" cy="5186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a:stretch>
            <a:fillRect/>
          </a:stretch>
        </p:blipFill>
        <p:spPr>
          <a:xfrm>
            <a:off x="15967765" y="16572482"/>
            <a:ext cx="8945589" cy="5832648"/>
          </a:xfrm>
          <a:prstGeom prst="rect">
            <a:avLst/>
          </a:prstGeom>
          <a:ln>
            <a:noFill/>
          </a:ln>
        </p:spPr>
      </p:pic>
      <p:sp>
        <p:nvSpPr>
          <p:cNvPr id="6" name="Rounded Rectangle 5"/>
          <p:cNvSpPr/>
          <p:nvPr/>
        </p:nvSpPr>
        <p:spPr bwMode="auto">
          <a:xfrm>
            <a:off x="17642420" y="19121696"/>
            <a:ext cx="4892795" cy="734220"/>
          </a:xfrm>
          <a:prstGeom prst="roundRect">
            <a:avLst/>
          </a:prstGeom>
          <a:noFill/>
          <a:ln w="9525" cap="flat" cmpd="sng" algn="ctr">
            <a:noFill/>
            <a:prstDash val="solid"/>
            <a:round/>
            <a:headEnd type="none" w="med" len="med"/>
            <a:tailEnd type="none" w="med" len="med"/>
          </a:ln>
          <a:effectLst/>
        </p:spPr>
        <p:txBody>
          <a:bodyPr vert="horz" wrap="square" lIns="106192" tIns="53096" rIns="106192" bIns="53096" numCol="1" rtlCol="0" anchor="t" anchorCtr="0" compatLnSpc="1">
            <a:prstTxWarp prst="textNoShape">
              <a:avLst/>
            </a:prstTxWarp>
          </a:bodyPr>
          <a:lstStyle/>
          <a:p>
            <a:pPr defTabSz="1061847"/>
            <a:r>
              <a:rPr lang="en-AU" sz="4000" dirty="0">
                <a:solidFill>
                  <a:srgbClr val="006699"/>
                </a:solidFill>
                <a:latin typeface="Vijaya" panose="020B0604020202020204" pitchFamily="34" charset="0"/>
                <a:cs typeface="Vijaya" panose="020B0604020202020204" pitchFamily="34" charset="0"/>
              </a:rPr>
              <a:t>“I will teach my grandkids  to </a:t>
            </a:r>
            <a:r>
              <a:rPr lang="en-AU" sz="3600" dirty="0">
                <a:solidFill>
                  <a:srgbClr val="006699"/>
                </a:solidFill>
                <a:latin typeface="Vijaya" panose="020B0604020202020204" pitchFamily="34" charset="0"/>
                <a:cs typeface="Vijaya" panose="020B0604020202020204" pitchFamily="34" charset="0"/>
              </a:rPr>
              <a:t>pick up their toys in my house</a:t>
            </a:r>
            <a:r>
              <a:rPr lang="en-AU" sz="1400" dirty="0">
                <a:solidFill>
                  <a:srgbClr val="006699"/>
                </a:solidFill>
                <a:latin typeface="Vijaya" panose="020B0604020202020204" pitchFamily="34" charset="0"/>
                <a:cs typeface="Vijaya" panose="020B0604020202020204" pitchFamily="34" charset="0"/>
              </a:rPr>
              <a:t>”</a:t>
            </a:r>
          </a:p>
        </p:txBody>
      </p:sp>
      <p:sp>
        <p:nvSpPr>
          <p:cNvPr id="7" name="Rectangle 6"/>
          <p:cNvSpPr/>
          <p:nvPr/>
        </p:nvSpPr>
        <p:spPr>
          <a:xfrm>
            <a:off x="6407299" y="22756007"/>
            <a:ext cx="14473607" cy="2123658"/>
          </a:xfrm>
          <a:prstGeom prst="rect">
            <a:avLst/>
          </a:prstGeom>
        </p:spPr>
        <p:txBody>
          <a:bodyPr wrap="square">
            <a:spAutoFit/>
          </a:bodyPr>
          <a:lstStyle/>
          <a:p>
            <a:r>
              <a:rPr lang="en-AU" sz="4400" dirty="0">
                <a:latin typeface="Arial" panose="020B0604020202020204" pitchFamily="34" charset="0"/>
                <a:cs typeface="Arial" panose="020B0604020202020204" pitchFamily="34" charset="0"/>
              </a:rPr>
              <a:t>Resources included the NSW Clinical </a:t>
            </a:r>
            <a:r>
              <a:rPr lang="en-AU" sz="4400" dirty="0">
                <a:latin typeface="+mn-lt"/>
                <a:cs typeface="Arial" panose="020B0604020202020204" pitchFamily="34" charset="0"/>
              </a:rPr>
              <a:t>Excellence</a:t>
            </a:r>
            <a:r>
              <a:rPr lang="en-AU" sz="4400" dirty="0">
                <a:latin typeface="Arial" panose="020B0604020202020204" pitchFamily="34" charset="0"/>
                <a:cs typeface="Arial" panose="020B0604020202020204" pitchFamily="34" charset="0"/>
              </a:rPr>
              <a:t> Commission (CEC) Staying Active and on Your Feet booklet.</a:t>
            </a:r>
            <a:r>
              <a:rPr lang="en-AU" sz="4400" baseline="30000" dirty="0">
                <a:latin typeface="Arial" panose="020B0604020202020204" pitchFamily="34" charset="0"/>
                <a:cs typeface="Arial" panose="020B0604020202020204" pitchFamily="34" charset="0"/>
              </a:rPr>
              <a:t>6</a:t>
            </a:r>
            <a:endParaRPr lang="en-AU" sz="4400" dirty="0">
              <a:latin typeface="Arial" panose="020B0604020202020204" pitchFamily="34" charset="0"/>
              <a:cs typeface="Arial" panose="020B0604020202020204" pitchFamily="34"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3385" y="14140486"/>
            <a:ext cx="6192688" cy="8550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1" t="32865" r="14361" b="15731"/>
          <a:stretch/>
        </p:blipFill>
        <p:spPr>
          <a:xfrm>
            <a:off x="790674" y="25344685"/>
            <a:ext cx="24122680" cy="9364308"/>
          </a:xfrm>
          <a:prstGeom prst="rect">
            <a:avLst/>
          </a:prstGeom>
        </p:spPr>
      </p:pic>
      <p:sp>
        <p:nvSpPr>
          <p:cNvPr id="8" name="TextBox 7"/>
          <p:cNvSpPr txBox="1"/>
          <p:nvPr/>
        </p:nvSpPr>
        <p:spPr>
          <a:xfrm>
            <a:off x="8542924" y="2976369"/>
            <a:ext cx="11802832" cy="1569660"/>
          </a:xfrm>
          <a:prstGeom prst="rect">
            <a:avLst/>
          </a:prstGeom>
          <a:noFill/>
        </p:spPr>
        <p:txBody>
          <a:bodyPr wrap="square" rtlCol="0">
            <a:spAutoFit/>
          </a:bodyPr>
          <a:lstStyle/>
          <a:p>
            <a:r>
              <a:rPr lang="en-AU" sz="9600" dirty="0" smtClean="0">
                <a:solidFill>
                  <a:srgbClr val="336699"/>
                </a:solidFill>
              </a:rPr>
              <a:t>RESOURCES</a:t>
            </a:r>
            <a:endParaRPr lang="en-AU" sz="9600" dirty="0">
              <a:solidFill>
                <a:srgbClr val="336699"/>
              </a:solidFill>
            </a:endParaRPr>
          </a:p>
        </p:txBody>
      </p:sp>
    </p:spTree>
    <p:extLst>
      <p:ext uri="{BB962C8B-B14F-4D97-AF65-F5344CB8AC3E}">
        <p14:creationId xmlns:p14="http://schemas.microsoft.com/office/powerpoint/2010/main" val="32052639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782227" y="9304432"/>
            <a:ext cx="23721235" cy="17395184"/>
            <a:chOff x="271280" y="188640"/>
            <a:chExt cx="8607428" cy="6311973"/>
          </a:xfrm>
        </p:grpSpPr>
        <p:sp>
          <p:nvSpPr>
            <p:cNvPr id="3" name="Oval 2"/>
            <p:cNvSpPr/>
            <p:nvPr/>
          </p:nvSpPr>
          <p:spPr>
            <a:xfrm>
              <a:off x="2830036" y="188640"/>
              <a:ext cx="3312368" cy="254281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eaLnBrk="1" fontAlgn="auto" hangingPunct="1">
                <a:spcBef>
                  <a:spcPts val="0"/>
                </a:spcBef>
                <a:spcAft>
                  <a:spcPts val="0"/>
                </a:spcAft>
              </a:pPr>
              <a:r>
                <a:rPr lang="en-AU" sz="4961" b="1" dirty="0">
                  <a:solidFill>
                    <a:srgbClr val="000000"/>
                  </a:solidFill>
                  <a:latin typeface="Arial" panose="020B0604020202020204" pitchFamily="34" charset="0"/>
                  <a:cs typeface="Arial" panose="020B0604020202020204" pitchFamily="34" charset="0"/>
                </a:rPr>
                <a:t>FALLS</a:t>
              </a:r>
            </a:p>
            <a:p>
              <a:pPr algn="ctr" eaLnBrk="1" fontAlgn="auto" hangingPunct="1">
                <a:spcBef>
                  <a:spcPts val="0"/>
                </a:spcBef>
                <a:spcAft>
                  <a:spcPts val="0"/>
                </a:spcAft>
              </a:pPr>
              <a:endParaRPr lang="en-AU" sz="4961" dirty="0">
                <a:solidFill>
                  <a:srgbClr val="FE9E00">
                    <a:lumMod val="20000"/>
                    <a:lumOff val="80000"/>
                  </a:srgbClr>
                </a:solidFill>
              </a:endParaRPr>
            </a:p>
          </p:txBody>
        </p:sp>
        <p:sp>
          <p:nvSpPr>
            <p:cNvPr id="7" name="Oval 6"/>
            <p:cNvSpPr/>
            <p:nvPr/>
          </p:nvSpPr>
          <p:spPr>
            <a:xfrm>
              <a:off x="4716234" y="3885898"/>
              <a:ext cx="3520082" cy="261115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eaLnBrk="1" fontAlgn="auto" hangingPunct="1">
                <a:spcBef>
                  <a:spcPts val="0"/>
                </a:spcBef>
                <a:spcAft>
                  <a:spcPts val="0"/>
                </a:spcAft>
              </a:pPr>
              <a:r>
                <a:rPr lang="en-AU" sz="4961" b="1" dirty="0">
                  <a:solidFill>
                    <a:srgbClr val="000000"/>
                  </a:solidFill>
                  <a:latin typeface="Arial" panose="020B0604020202020204" pitchFamily="34" charset="0"/>
                  <a:cs typeface="Arial" panose="020B0604020202020204" pitchFamily="34" charset="0"/>
                </a:rPr>
                <a:t>MEDICATIONS</a:t>
              </a:r>
            </a:p>
          </p:txBody>
        </p:sp>
        <p:sp>
          <p:nvSpPr>
            <p:cNvPr id="4" name="Oval 3"/>
            <p:cNvSpPr/>
            <p:nvPr/>
          </p:nvSpPr>
          <p:spPr>
            <a:xfrm>
              <a:off x="271280" y="1639222"/>
              <a:ext cx="3287152" cy="2663381"/>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eaLnBrk="1" fontAlgn="auto" hangingPunct="1">
                <a:spcBef>
                  <a:spcPts val="0"/>
                </a:spcBef>
                <a:spcAft>
                  <a:spcPts val="0"/>
                </a:spcAft>
              </a:pPr>
              <a:r>
                <a:rPr lang="en-AU" sz="4409" b="1" dirty="0">
                  <a:solidFill>
                    <a:srgbClr val="000000"/>
                  </a:solidFill>
                  <a:latin typeface="Arial" panose="020B0604020202020204" pitchFamily="34" charset="0"/>
                  <a:cs typeface="Arial" panose="020B0604020202020204" pitchFamily="34" charset="0"/>
                </a:rPr>
                <a:t>COMPREHENSION</a:t>
              </a:r>
            </a:p>
          </p:txBody>
        </p:sp>
        <p:sp>
          <p:nvSpPr>
            <p:cNvPr id="6" name="Oval 5"/>
            <p:cNvSpPr/>
            <p:nvPr/>
          </p:nvSpPr>
          <p:spPr>
            <a:xfrm>
              <a:off x="698183" y="3941679"/>
              <a:ext cx="3719990" cy="2558934"/>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eaLnBrk="1" fontAlgn="auto" hangingPunct="1">
                <a:spcBef>
                  <a:spcPts val="0"/>
                </a:spcBef>
                <a:spcAft>
                  <a:spcPts val="0"/>
                </a:spcAft>
              </a:pPr>
              <a:r>
                <a:rPr lang="en-AU" sz="4961" b="1" dirty="0">
                  <a:solidFill>
                    <a:srgbClr val="000000"/>
                  </a:solidFill>
                  <a:latin typeface="Arial" panose="020B0604020202020204" pitchFamily="34" charset="0"/>
                  <a:cs typeface="Arial" panose="020B0604020202020204" pitchFamily="34" charset="0"/>
                </a:rPr>
                <a:t>MEDICAL</a:t>
              </a:r>
            </a:p>
          </p:txBody>
        </p:sp>
        <p:sp>
          <p:nvSpPr>
            <p:cNvPr id="5" name="Oval 4"/>
            <p:cNvSpPr/>
            <p:nvPr/>
          </p:nvSpPr>
          <p:spPr>
            <a:xfrm>
              <a:off x="5526056" y="1428094"/>
              <a:ext cx="3352652" cy="266429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eaLnBrk="1" fontAlgn="auto" hangingPunct="1">
                <a:spcBef>
                  <a:spcPts val="0"/>
                </a:spcBef>
                <a:spcAft>
                  <a:spcPts val="0"/>
                </a:spcAft>
              </a:pPr>
              <a:r>
                <a:rPr lang="en-AU" sz="4961" b="1" dirty="0">
                  <a:solidFill>
                    <a:srgbClr val="000000"/>
                  </a:solidFill>
                  <a:latin typeface="Arial" panose="020B0604020202020204" pitchFamily="34" charset="0"/>
                  <a:cs typeface="Arial" panose="020B0604020202020204" pitchFamily="34" charset="0"/>
                </a:rPr>
                <a:t>PHYSICAL</a:t>
              </a:r>
            </a:p>
          </p:txBody>
        </p:sp>
        <p:sp>
          <p:nvSpPr>
            <p:cNvPr id="9" name="Rounded Rectangle 8"/>
            <p:cNvSpPr/>
            <p:nvPr/>
          </p:nvSpPr>
          <p:spPr>
            <a:xfrm>
              <a:off x="3715982" y="868585"/>
              <a:ext cx="1610476" cy="1286153"/>
            </a:xfrm>
            <a:prstGeom prst="roundRect">
              <a:avLst/>
            </a:prstGeom>
            <a:solidFill>
              <a:srgbClr val="FFFF00"/>
            </a:solidFill>
            <a:ln>
              <a:solidFill>
                <a:srgbClr val="00B050"/>
              </a:solidFill>
            </a:ln>
          </p:spPr>
          <p:style>
            <a:lnRef idx="1">
              <a:schemeClr val="accent3"/>
            </a:lnRef>
            <a:fillRef idx="2">
              <a:schemeClr val="accent3"/>
            </a:fillRef>
            <a:effectRef idx="1">
              <a:schemeClr val="accent3"/>
            </a:effectRef>
            <a:fontRef idx="minor">
              <a:schemeClr val="dk1"/>
            </a:fontRef>
          </p:style>
          <p:txBody>
            <a:bodyPr rtlCol="0" anchor="ctr"/>
            <a:lstStyle/>
            <a:p>
              <a:pPr eaLnBrk="1" fontAlgn="auto" hangingPunct="1">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Fear of Falling</a:t>
              </a:r>
            </a:p>
            <a:p>
              <a:pPr eaLnBrk="1" fontAlgn="auto" hangingPunct="1">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Falls History</a:t>
              </a:r>
            </a:p>
            <a:p>
              <a:pPr eaLnBrk="1" fontAlgn="auto" hangingPunct="1">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Near Miss</a:t>
              </a:r>
            </a:p>
          </p:txBody>
        </p:sp>
        <p:sp>
          <p:nvSpPr>
            <p:cNvPr id="10" name="Rounded Rectangle 9"/>
            <p:cNvSpPr/>
            <p:nvPr/>
          </p:nvSpPr>
          <p:spPr>
            <a:xfrm>
              <a:off x="6186238" y="2264455"/>
              <a:ext cx="2050078" cy="1584176"/>
            </a:xfrm>
            <a:prstGeom prst="roundRect">
              <a:avLst/>
            </a:prstGeom>
            <a:solidFill>
              <a:srgbClr val="FFFF00"/>
            </a:solidFill>
            <a:ln>
              <a:solidFill>
                <a:srgbClr val="00B050"/>
              </a:solidFill>
            </a:ln>
          </p:spPr>
          <p:style>
            <a:lnRef idx="1">
              <a:schemeClr val="accent3"/>
            </a:lnRef>
            <a:fillRef idx="2">
              <a:schemeClr val="accent3"/>
            </a:fillRef>
            <a:effectRef idx="1">
              <a:schemeClr val="accent3"/>
            </a:effectRef>
            <a:fontRef idx="minor">
              <a:schemeClr val="dk1"/>
            </a:fontRef>
          </p:style>
          <p:txBody>
            <a:bodyPr rtlCol="0" anchor="ctr"/>
            <a:lstStyle/>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Inactivity</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Mobility and transfers</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Feet &amp; Footwear Clothing</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Vision</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Environment</a:t>
              </a:r>
            </a:p>
          </p:txBody>
        </p:sp>
        <p:sp>
          <p:nvSpPr>
            <p:cNvPr id="11" name="Rounded Rectangle 10"/>
            <p:cNvSpPr/>
            <p:nvPr/>
          </p:nvSpPr>
          <p:spPr>
            <a:xfrm>
              <a:off x="1401765" y="4621988"/>
              <a:ext cx="2028432" cy="1608776"/>
            </a:xfrm>
            <a:prstGeom prst="roundRect">
              <a:avLst/>
            </a:prstGeom>
            <a:solidFill>
              <a:srgbClr val="FFFF00"/>
            </a:solidFill>
            <a:ln>
              <a:solidFill>
                <a:srgbClr val="00B050"/>
              </a:solidFill>
            </a:ln>
          </p:spPr>
          <p:style>
            <a:lnRef idx="1">
              <a:schemeClr val="accent3"/>
            </a:lnRef>
            <a:fillRef idx="2">
              <a:schemeClr val="accent3"/>
            </a:fillRef>
            <a:effectRef idx="1">
              <a:schemeClr val="accent3"/>
            </a:effectRef>
            <a:fontRef idx="minor">
              <a:schemeClr val="dk1"/>
            </a:fontRef>
          </p:style>
          <p:txBody>
            <a:bodyPr rtlCol="0" anchor="ctr"/>
            <a:lstStyle/>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Acute infection </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Depression </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Dizziness </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Neurological disorders </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Arthritis -lower limb </a:t>
              </a:r>
            </a:p>
          </p:txBody>
        </p:sp>
        <p:sp>
          <p:nvSpPr>
            <p:cNvPr id="12" name="Rounded Rectangle 11"/>
            <p:cNvSpPr/>
            <p:nvPr/>
          </p:nvSpPr>
          <p:spPr>
            <a:xfrm>
              <a:off x="840505" y="2422639"/>
              <a:ext cx="2061539" cy="1425991"/>
            </a:xfrm>
            <a:prstGeom prst="roundRect">
              <a:avLst/>
            </a:prstGeom>
            <a:solidFill>
              <a:srgbClr val="FFFF00"/>
            </a:solidFill>
            <a:ln>
              <a:solidFill>
                <a:srgbClr val="00B050"/>
              </a:solidFill>
            </a:ln>
          </p:spPr>
          <p:style>
            <a:lnRef idx="1">
              <a:schemeClr val="accent5"/>
            </a:lnRef>
            <a:fillRef idx="2">
              <a:schemeClr val="accent5"/>
            </a:fillRef>
            <a:effectRef idx="1">
              <a:schemeClr val="accent5"/>
            </a:effectRef>
            <a:fontRef idx="minor">
              <a:schemeClr val="dk1"/>
            </a:fontRef>
          </p:style>
          <p:txBody>
            <a:bodyPr rtlCol="0" anchor="ctr"/>
            <a:lstStyle/>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Cognitive Decline</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Disorientation </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Impaired judgement </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Impulsiveness </a:t>
              </a:r>
            </a:p>
            <a:p>
              <a:pPr eaLnBrk="1" fontAlgn="auto" hangingPunct="1">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Disability </a:t>
              </a:r>
            </a:p>
          </p:txBody>
        </p:sp>
        <p:sp>
          <p:nvSpPr>
            <p:cNvPr id="13" name="Rounded Rectangle 12"/>
            <p:cNvSpPr/>
            <p:nvPr/>
          </p:nvSpPr>
          <p:spPr>
            <a:xfrm>
              <a:off x="5401985" y="4641254"/>
              <a:ext cx="1946418" cy="1481763"/>
            </a:xfrm>
            <a:prstGeom prst="roundRect">
              <a:avLst/>
            </a:prstGeom>
            <a:solidFill>
              <a:srgbClr val="FFFF00"/>
            </a:solidFill>
            <a:ln>
              <a:solidFill>
                <a:srgbClr val="00B050"/>
              </a:solidFill>
            </a:ln>
          </p:spPr>
          <p:style>
            <a:lnRef idx="1">
              <a:schemeClr val="accent3"/>
            </a:lnRef>
            <a:fillRef idx="2">
              <a:schemeClr val="accent3"/>
            </a:fillRef>
            <a:effectRef idx="1">
              <a:schemeClr val="accent3"/>
            </a:effectRef>
            <a:fontRef idx="minor">
              <a:schemeClr val="dk1"/>
            </a:fontRef>
          </p:style>
          <p:txBody>
            <a:bodyPr rtlCol="0" anchor="ctr"/>
            <a:lstStyle/>
            <a:p>
              <a:pPr eaLnBrk="1" fontAlgn="auto" hangingPunct="1">
                <a:lnSpc>
                  <a:spcPct val="115000"/>
                </a:lnSpc>
                <a:spcBef>
                  <a:spcPts val="0"/>
                </a:spcBef>
                <a:spcAft>
                  <a:spcPts val="0"/>
                </a:spcAft>
              </a:pPr>
              <a:endParaRPr lang="en-AU" sz="3858" dirty="0">
                <a:solidFill>
                  <a:srgbClr val="000000"/>
                </a:solidFill>
                <a:latin typeface="Arial" panose="020B0604020202020204" pitchFamily="34" charset="0"/>
                <a:cs typeface="Arial" panose="020B0604020202020204" pitchFamily="34" charset="0"/>
              </a:endParaRP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Sleeping agent </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Anxiety agent </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Antipsychotic </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Antidepressant </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4 or more regular medications </a:t>
              </a:r>
            </a:p>
            <a:p>
              <a:pPr eaLnBrk="1" fontAlgn="auto" hangingPunct="1">
                <a:lnSpc>
                  <a:spcPct val="115000"/>
                </a:lnSpc>
                <a:spcBef>
                  <a:spcPts val="0"/>
                </a:spcBef>
                <a:spcAft>
                  <a:spcPts val="0"/>
                </a:spcAft>
              </a:pPr>
              <a:endParaRPr lang="en-AU" sz="3858" dirty="0">
                <a:solidFill>
                  <a:srgbClr val="000000"/>
                </a:solidFill>
                <a:latin typeface="Arial" panose="020B0604020202020204" pitchFamily="34" charset="0"/>
                <a:ea typeface="Calibri"/>
                <a:cs typeface="Arial" panose="020B0604020202020204" pitchFamily="34" charset="0"/>
              </a:endParaRPr>
            </a:p>
          </p:txBody>
        </p:sp>
        <p:sp>
          <p:nvSpPr>
            <p:cNvPr id="14" name="Rounded Rectangle 13"/>
            <p:cNvSpPr/>
            <p:nvPr/>
          </p:nvSpPr>
          <p:spPr>
            <a:xfrm>
              <a:off x="2715185" y="4762998"/>
              <a:ext cx="1496775" cy="1118077"/>
            </a:xfrm>
            <a:prstGeom prst="roundRect">
              <a:avLst/>
            </a:prstGeom>
            <a:solidFill>
              <a:srgbClr val="FFFF00"/>
            </a:solidFill>
            <a:ln>
              <a:solidFill>
                <a:srgbClr val="00B050"/>
              </a:solidFill>
            </a:ln>
          </p:spPr>
          <p:style>
            <a:lnRef idx="1">
              <a:schemeClr val="accent3"/>
            </a:lnRef>
            <a:fillRef idx="2">
              <a:schemeClr val="accent3"/>
            </a:fillRef>
            <a:effectRef idx="1">
              <a:schemeClr val="accent3"/>
            </a:effectRef>
            <a:fontRef idx="minor">
              <a:schemeClr val="dk1"/>
            </a:fontRef>
          </p:style>
          <p:txBody>
            <a:bodyPr rtlCol="0" anchor="ctr"/>
            <a:lstStyle/>
            <a:p>
              <a:pPr eaLnBrk="1" fontAlgn="auto" hangingPunct="1">
                <a:lnSpc>
                  <a:spcPct val="115000"/>
                </a:lnSpc>
                <a:spcBef>
                  <a:spcPts val="0"/>
                </a:spcBef>
                <a:spcAft>
                  <a:spcPts val="0"/>
                </a:spcAft>
              </a:pPr>
              <a:r>
                <a:rPr lang="en-AU" sz="3858" b="1" dirty="0">
                  <a:solidFill>
                    <a:srgbClr val="000000"/>
                  </a:solidFill>
                  <a:latin typeface="Arial" panose="020B0604020202020204" pitchFamily="34" charset="0"/>
                  <a:cs typeface="Arial" panose="020B0604020202020204" pitchFamily="34" charset="0"/>
                </a:rPr>
                <a:t>Continence</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Nocturia</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Frequency,</a:t>
              </a:r>
            </a:p>
            <a:p>
              <a:pPr eaLnBrk="1" fontAlgn="auto" hangingPunct="1">
                <a:lnSpc>
                  <a:spcPct val="115000"/>
                </a:lnSpc>
                <a:spcBef>
                  <a:spcPts val="0"/>
                </a:spcBef>
                <a:spcAft>
                  <a:spcPts val="0"/>
                </a:spcAft>
              </a:pPr>
              <a:r>
                <a:rPr lang="en-AU" sz="3858" dirty="0">
                  <a:solidFill>
                    <a:srgbClr val="000000"/>
                  </a:solidFill>
                  <a:latin typeface="Arial" panose="020B0604020202020204" pitchFamily="34" charset="0"/>
                  <a:cs typeface="Arial" panose="020B0604020202020204" pitchFamily="34" charset="0"/>
                </a:rPr>
                <a:t>Urgency </a:t>
              </a:r>
            </a:p>
          </p:txBody>
        </p:sp>
        <p:sp>
          <p:nvSpPr>
            <p:cNvPr id="2" name="Oval 1"/>
            <p:cNvSpPr/>
            <p:nvPr/>
          </p:nvSpPr>
          <p:spPr>
            <a:xfrm>
              <a:off x="3101641" y="2220182"/>
              <a:ext cx="2873539" cy="2663381"/>
            </a:xfrm>
            <a:prstGeom prst="ellipse">
              <a:avLst/>
            </a:prstGeom>
            <a:solidFill>
              <a:srgbClr val="FFC0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r>
                <a:rPr lang="en-AU" sz="7717" b="1" dirty="0">
                  <a:ln w="0"/>
                  <a:solidFill>
                    <a:srgbClr val="C00000"/>
                  </a:solidFill>
                  <a:latin typeface="Arial" panose="020B0604020202020204" pitchFamily="34" charset="0"/>
                  <a:cs typeface="Arial" panose="020B0604020202020204" pitchFamily="34" charset="0"/>
                </a:rPr>
                <a:t>Can your client walk safely on their own?</a:t>
              </a:r>
            </a:p>
          </p:txBody>
        </p:sp>
      </p:grpSp>
      <p:sp>
        <p:nvSpPr>
          <p:cNvPr id="8" name="TextBox 7"/>
          <p:cNvSpPr txBox="1"/>
          <p:nvPr/>
        </p:nvSpPr>
        <p:spPr>
          <a:xfrm>
            <a:off x="782227" y="9304432"/>
            <a:ext cx="8905237" cy="940579"/>
          </a:xfrm>
          <a:prstGeom prst="rect">
            <a:avLst/>
          </a:prstGeom>
          <a:noFill/>
        </p:spPr>
        <p:txBody>
          <a:bodyPr wrap="square" rtlCol="0">
            <a:spAutoFit/>
          </a:bodyPr>
          <a:lstStyle/>
          <a:p>
            <a:pPr eaLnBrk="1" fontAlgn="auto" hangingPunct="1">
              <a:spcBef>
                <a:spcPts val="0"/>
              </a:spcBef>
              <a:spcAft>
                <a:spcPts val="0"/>
              </a:spcAft>
            </a:pPr>
            <a:r>
              <a:rPr lang="en-AU" sz="5512" b="1" dirty="0">
                <a:solidFill>
                  <a:srgbClr val="A6B727">
                    <a:lumMod val="75000"/>
                  </a:srgbClr>
                </a:solidFill>
                <a:latin typeface="Arial" panose="020B0604020202020204" pitchFamily="34" charset="0"/>
                <a:cs typeface="Arial" panose="020B0604020202020204" pitchFamily="34" charset="0"/>
              </a:rPr>
              <a:t> </a:t>
            </a:r>
            <a:r>
              <a:rPr lang="en-AU" sz="5512" b="1" dirty="0">
                <a:solidFill>
                  <a:srgbClr val="C00000"/>
                </a:solidFill>
                <a:latin typeface="Arial" panose="020B0604020202020204" pitchFamily="34" charset="0"/>
                <a:cs typeface="Arial" panose="020B0604020202020204" pitchFamily="34" charset="0"/>
              </a:rPr>
              <a:t>F</a:t>
            </a:r>
            <a:r>
              <a:rPr lang="en-AU" sz="5512" b="1" dirty="0">
                <a:solidFill>
                  <a:srgbClr val="A6B727">
                    <a:lumMod val="75000"/>
                  </a:srgbClr>
                </a:solidFill>
                <a:latin typeface="Arial" panose="020B0604020202020204" pitchFamily="34" charset="0"/>
                <a:cs typeface="Arial" panose="020B0604020202020204" pitchFamily="34" charset="0"/>
              </a:rPr>
              <a:t>ive </a:t>
            </a:r>
            <a:r>
              <a:rPr lang="en-AU" sz="5512" b="1" dirty="0">
                <a:solidFill>
                  <a:srgbClr val="C00000"/>
                </a:solidFill>
                <a:latin typeface="Arial" panose="020B0604020202020204" pitchFamily="34" charset="0"/>
                <a:cs typeface="Arial" panose="020B0604020202020204" pitchFamily="34" charset="0"/>
              </a:rPr>
              <a:t>F</a:t>
            </a:r>
            <a:r>
              <a:rPr lang="en-AU" sz="5512" b="1" dirty="0">
                <a:solidFill>
                  <a:srgbClr val="A6B727">
                    <a:lumMod val="75000"/>
                  </a:srgbClr>
                </a:solidFill>
                <a:latin typeface="Arial" panose="020B0604020202020204" pitchFamily="34" charset="0"/>
                <a:cs typeface="Arial" panose="020B0604020202020204" pitchFamily="34" charset="0"/>
              </a:rPr>
              <a:t>alls </a:t>
            </a:r>
            <a:r>
              <a:rPr lang="en-AU" sz="5512" b="1" dirty="0">
                <a:ln w="0"/>
                <a:solidFill>
                  <a:srgbClr val="C00000"/>
                </a:solidFill>
                <a:effectLst>
                  <a:outerShdw blurRad="38100" dist="19050" dir="2700000" algn="tl" rotWithShape="0">
                    <a:srgbClr val="000000">
                      <a:alpha val="40000"/>
                    </a:srgbClr>
                  </a:outerShdw>
                </a:effectLst>
                <a:latin typeface="Arial" panose="020B0604020202020204" pitchFamily="34" charset="0"/>
                <a:cs typeface="Arial" panose="020B0604020202020204" pitchFamily="34" charset="0"/>
              </a:rPr>
              <a:t>F</a:t>
            </a:r>
            <a:r>
              <a:rPr lang="en-AU" sz="5512" b="1" dirty="0">
                <a:solidFill>
                  <a:srgbClr val="A6B727">
                    <a:lumMod val="75000"/>
                  </a:srgbClr>
                </a:solidFill>
                <a:latin typeface="Arial" panose="020B0604020202020204" pitchFamily="34" charset="0"/>
                <a:cs typeface="Arial" panose="020B0604020202020204" pitchFamily="34" charset="0"/>
              </a:rPr>
              <a:t>actors</a:t>
            </a:r>
          </a:p>
        </p:txBody>
      </p:sp>
      <p:grpSp>
        <p:nvGrpSpPr>
          <p:cNvPr id="18" name="Group 17"/>
          <p:cNvGrpSpPr/>
          <p:nvPr/>
        </p:nvGrpSpPr>
        <p:grpSpPr>
          <a:xfrm>
            <a:off x="524701" y="10215211"/>
            <a:ext cx="3344839" cy="3280211"/>
            <a:chOff x="183923" y="715118"/>
            <a:chExt cx="1213700" cy="1190249"/>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120" y="904075"/>
              <a:ext cx="790790" cy="812297"/>
            </a:xfrm>
            <a:prstGeom prst="rect">
              <a:avLst/>
            </a:prstGeom>
          </p:spPr>
        </p:pic>
        <p:sp>
          <p:nvSpPr>
            <p:cNvPr id="17" name="Donut 16"/>
            <p:cNvSpPr/>
            <p:nvPr/>
          </p:nvSpPr>
          <p:spPr>
            <a:xfrm>
              <a:off x="183923" y="715118"/>
              <a:ext cx="1213700" cy="1190249"/>
            </a:xfrm>
            <a:prstGeom prst="donut">
              <a:avLst>
                <a:gd name="adj" fmla="val 302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AU" sz="4961">
                <a:solidFill>
                  <a:srgbClr val="000000"/>
                </a:solidFill>
              </a:endParaRPr>
            </a:p>
          </p:txBody>
        </p:sp>
      </p:grpSp>
      <p:sp>
        <p:nvSpPr>
          <p:cNvPr id="19" name="Footer Placeholder 18"/>
          <p:cNvSpPr>
            <a:spLocks noGrp="1"/>
          </p:cNvSpPr>
          <p:nvPr>
            <p:ph type="ftr" sz="quarter" idx="11"/>
          </p:nvPr>
        </p:nvSpPr>
        <p:spPr>
          <a:xfrm>
            <a:off x="6191275" y="28771499"/>
            <a:ext cx="13609511" cy="3341938"/>
          </a:xfrm>
        </p:spPr>
        <p:txBody>
          <a:bodyPr/>
          <a:lstStyle/>
          <a:p>
            <a:r>
              <a:rPr lang="en-AU" sz="6600" dirty="0" smtClean="0">
                <a:solidFill>
                  <a:srgbClr val="A6B727"/>
                </a:solidFill>
              </a:rPr>
              <a:t>Prince of Wales Community Health Falls Prevention Working Party 2017</a:t>
            </a:r>
            <a:endParaRPr lang="en-AU" sz="6600" dirty="0">
              <a:solidFill>
                <a:srgbClr val="A6B727"/>
              </a:solidFill>
            </a:endParaRPr>
          </a:p>
        </p:txBody>
      </p:sp>
    </p:spTree>
    <p:extLst>
      <p:ext uri="{BB962C8B-B14F-4D97-AF65-F5344CB8AC3E}">
        <p14:creationId xmlns:p14="http://schemas.microsoft.com/office/powerpoint/2010/main" val="19894582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6728</TotalTime>
  <Words>1671</Words>
  <Application>Microsoft Office PowerPoint</Application>
  <PresentationFormat>Custom</PresentationFormat>
  <Paragraphs>228</Paragraphs>
  <Slides>12</Slides>
  <Notes>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12</vt:i4>
      </vt:variant>
    </vt:vector>
  </HeadingPairs>
  <TitlesOfParts>
    <vt:vector size="23" baseType="lpstr">
      <vt:lpstr>Arial Unicode MS</vt:lpstr>
      <vt:lpstr>Arial</vt:lpstr>
      <vt:lpstr>Bradley Hand ITC</vt:lpstr>
      <vt:lpstr>Calibri</vt:lpstr>
      <vt:lpstr>Calibri Light</vt:lpstr>
      <vt:lpstr>Corbel</vt:lpstr>
      <vt:lpstr>Segoe Script</vt:lpstr>
      <vt:lpstr>Times New Roman</vt:lpstr>
      <vt:lpstr>Vijaya</vt:lpstr>
      <vt:lpstr>Office Theme</vt:lpstr>
      <vt:lpstr>Basis</vt:lpstr>
      <vt:lpstr>Adapting Falls Prevention Education for the Local Aboriginal Community  Mary-Anne De Navi  Prince of Wales Community Health, Sydney, NSW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Five Falls Factor  Tool        modified for Aboriginal Falls     Education</vt:lpstr>
      <vt:lpstr>PowerPoint Presentation</vt:lpstr>
      <vt:lpstr>PowerPoint Presentation</vt:lpstr>
    </vt:vector>
  </TitlesOfParts>
  <Company>UNSW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Medical Illustration Unit</dc:creator>
  <cp:lastModifiedBy>Esther Vance</cp:lastModifiedBy>
  <cp:revision>557</cp:revision>
  <cp:lastPrinted>2016-11-15T06:08:32Z</cp:lastPrinted>
  <dcterms:created xsi:type="dcterms:W3CDTF">1997-10-24T05:44:18Z</dcterms:created>
  <dcterms:modified xsi:type="dcterms:W3CDTF">2017-05-17T05:40:41Z</dcterms:modified>
</cp:coreProperties>
</file>