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8" r:id="rId1"/>
  </p:sldMasterIdLst>
  <p:notesMasterIdLst>
    <p:notesMasterId r:id="rId28"/>
  </p:notesMasterIdLst>
  <p:handoutMasterIdLst>
    <p:handoutMasterId r:id="rId29"/>
  </p:handoutMasterIdLst>
  <p:sldIdLst>
    <p:sldId id="668" r:id="rId2"/>
    <p:sldId id="953" r:id="rId3"/>
    <p:sldId id="947" r:id="rId4"/>
    <p:sldId id="952" r:id="rId5"/>
    <p:sldId id="948" r:id="rId6"/>
    <p:sldId id="949" r:id="rId7"/>
    <p:sldId id="950" r:id="rId8"/>
    <p:sldId id="951" r:id="rId9"/>
    <p:sldId id="929" r:id="rId10"/>
    <p:sldId id="900" r:id="rId11"/>
    <p:sldId id="901" r:id="rId12"/>
    <p:sldId id="903" r:id="rId13"/>
    <p:sldId id="904" r:id="rId14"/>
    <p:sldId id="905" r:id="rId15"/>
    <p:sldId id="906" r:id="rId16"/>
    <p:sldId id="832" r:id="rId17"/>
    <p:sldId id="851" r:id="rId18"/>
    <p:sldId id="871" r:id="rId19"/>
    <p:sldId id="907" r:id="rId20"/>
    <p:sldId id="922" r:id="rId21"/>
    <p:sldId id="914" r:id="rId22"/>
    <p:sldId id="930" r:id="rId23"/>
    <p:sldId id="934" r:id="rId24"/>
    <p:sldId id="939" r:id="rId25"/>
    <p:sldId id="945" r:id="rId26"/>
    <p:sldId id="946" r:id="rId27"/>
  </p:sldIdLst>
  <p:sldSz cx="12190413" cy="6859588"/>
  <p:notesSz cx="6735763" cy="9866313"/>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4">
          <p15:clr>
            <a:srgbClr val="A4A3A4"/>
          </p15:clr>
        </p15:guide>
        <p15:guide id="2" pos="2843">
          <p15:clr>
            <a:srgbClr val="A4A3A4"/>
          </p15:clr>
        </p15:guide>
        <p15:guide id="3" pos="379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Gemm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757575"/>
    <a:srgbClr val="31356A"/>
    <a:srgbClr val="102958"/>
    <a:srgbClr val="631932"/>
    <a:srgbClr val="5B8A2C"/>
    <a:srgbClr val="41206A"/>
    <a:srgbClr val="192564"/>
    <a:srgbClr val="073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0975" autoAdjust="0"/>
  </p:normalViewPr>
  <p:slideViewPr>
    <p:cSldViewPr snapToGrid="0" snapToObjects="1" showGuides="1">
      <p:cViewPr varScale="1">
        <p:scale>
          <a:sx n="88" d="100"/>
          <a:sy n="88" d="100"/>
        </p:scale>
        <p:origin x="514" y="62"/>
      </p:cViewPr>
      <p:guideLst>
        <p:guide orient="horz" pos="2104"/>
        <p:guide pos="2843"/>
        <p:guide pos="379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0" d="100"/>
          <a:sy n="50" d="100"/>
        </p:scale>
        <p:origin x="2488" y="5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1B904-ADB5-4325-8191-DEDB8DB65F3B}"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AU"/>
        </a:p>
      </dgm:t>
    </dgm:pt>
    <dgm:pt modelId="{A2FCDD40-DD4E-4667-A3E0-47C79A61F02E}">
      <dgm:prSet phldrT="[Text]" custT="1"/>
      <dgm:spPr/>
      <dgm:t>
        <a:bodyPr/>
        <a:lstStyle/>
        <a:p>
          <a:r>
            <a:rPr lang="en-AU" sz="2800" dirty="0" smtClean="0"/>
            <a:t>All residents</a:t>
          </a:r>
          <a:endParaRPr lang="en-AU" sz="2800" dirty="0"/>
        </a:p>
      </dgm:t>
    </dgm:pt>
    <dgm:pt modelId="{16E5C606-BFA3-4439-AC67-A723A9F7A8F0}" type="parTrans" cxnId="{A8541D01-5A50-4989-B59B-CAB61BE87C95}">
      <dgm:prSet/>
      <dgm:spPr/>
      <dgm:t>
        <a:bodyPr/>
        <a:lstStyle/>
        <a:p>
          <a:endParaRPr lang="en-AU" sz="1800"/>
        </a:p>
      </dgm:t>
    </dgm:pt>
    <dgm:pt modelId="{24A01BB1-EE64-46BC-A51D-BA60595F7FB5}" type="sibTrans" cxnId="{A8541D01-5A50-4989-B59B-CAB61BE87C95}">
      <dgm:prSet/>
      <dgm:spPr/>
      <dgm:t>
        <a:bodyPr/>
        <a:lstStyle/>
        <a:p>
          <a:endParaRPr lang="en-AU" sz="1800"/>
        </a:p>
      </dgm:t>
    </dgm:pt>
    <dgm:pt modelId="{DA1C08A9-4673-417C-8BF7-14E3F3935D7E}">
      <dgm:prSet custT="1"/>
      <dgm:spPr/>
      <dgm:t>
        <a:bodyPr/>
        <a:lstStyle/>
        <a:p>
          <a:r>
            <a:rPr lang="en-AU" sz="1800" dirty="0" smtClean="0"/>
            <a:t>Independent mobility (15%)</a:t>
          </a:r>
          <a:endParaRPr lang="en-AU" sz="1800" dirty="0"/>
        </a:p>
      </dgm:t>
    </dgm:pt>
    <dgm:pt modelId="{D6D25EE8-5F08-4179-8578-DDA45B93AE40}" type="parTrans" cxnId="{C719CC7F-4FAC-4E28-ADF7-22BD3C5D1470}">
      <dgm:prSet/>
      <dgm:spPr/>
      <dgm:t>
        <a:bodyPr/>
        <a:lstStyle/>
        <a:p>
          <a:endParaRPr lang="en-AU" sz="1800"/>
        </a:p>
      </dgm:t>
    </dgm:pt>
    <dgm:pt modelId="{E7AF3DA5-1C93-4386-BBBA-22B3A5643AED}" type="sibTrans" cxnId="{C719CC7F-4FAC-4E28-ADF7-22BD3C5D1470}">
      <dgm:prSet/>
      <dgm:spPr/>
      <dgm:t>
        <a:bodyPr/>
        <a:lstStyle/>
        <a:p>
          <a:endParaRPr lang="en-AU" sz="1800"/>
        </a:p>
      </dgm:t>
    </dgm:pt>
    <dgm:pt modelId="{1B1A4A2E-6659-4817-9CED-EBE96C3178FE}">
      <dgm:prSet custT="1"/>
      <dgm:spPr/>
      <dgm:t>
        <a:bodyPr/>
        <a:lstStyle/>
        <a:p>
          <a:r>
            <a:rPr lang="en-AU" sz="1700" dirty="0" smtClean="0"/>
            <a:t>Higher cognitive ability</a:t>
          </a:r>
          <a:endParaRPr lang="en-AU" sz="1700" dirty="0"/>
        </a:p>
      </dgm:t>
    </dgm:pt>
    <dgm:pt modelId="{F04945B9-DAFF-4480-A068-1F10879CFA3D}" type="parTrans" cxnId="{9BFC8D68-F3F9-4457-A779-708F117DFB58}">
      <dgm:prSet/>
      <dgm:spPr/>
      <dgm:t>
        <a:bodyPr/>
        <a:lstStyle/>
        <a:p>
          <a:endParaRPr lang="en-AU" sz="1800"/>
        </a:p>
      </dgm:t>
    </dgm:pt>
    <dgm:pt modelId="{116F87CE-6C1B-4BC8-B9C4-A01075EB2BCA}" type="sibTrans" cxnId="{9BFC8D68-F3F9-4457-A779-708F117DFB58}">
      <dgm:prSet/>
      <dgm:spPr/>
      <dgm:t>
        <a:bodyPr/>
        <a:lstStyle/>
        <a:p>
          <a:endParaRPr lang="en-AU" sz="1800"/>
        </a:p>
      </dgm:t>
    </dgm:pt>
    <dgm:pt modelId="{D2CE17FE-4306-46CA-8DB5-E16F30E651BE}">
      <dgm:prSet custT="1"/>
      <dgm:spPr/>
      <dgm:t>
        <a:bodyPr/>
        <a:lstStyle/>
        <a:p>
          <a:r>
            <a:rPr lang="en-AU" sz="1700" b="0" dirty="0" smtClean="0"/>
            <a:t>Medium </a:t>
          </a:r>
          <a:r>
            <a:rPr lang="en-AU" sz="1700" b="0" smtClean="0"/>
            <a:t>cognitive ability</a:t>
          </a:r>
          <a:endParaRPr lang="en-AU" sz="1700" b="0" dirty="0"/>
        </a:p>
      </dgm:t>
    </dgm:pt>
    <dgm:pt modelId="{1B7AA252-B01D-4090-AF92-AEE966CF54FB}" type="parTrans" cxnId="{D2D3B6F9-B34B-4320-816F-FEBFC36FFB90}">
      <dgm:prSet/>
      <dgm:spPr/>
      <dgm:t>
        <a:bodyPr/>
        <a:lstStyle/>
        <a:p>
          <a:endParaRPr lang="en-AU" sz="1800"/>
        </a:p>
      </dgm:t>
    </dgm:pt>
    <dgm:pt modelId="{BDE123A9-CA41-4149-89EA-725144537A4A}" type="sibTrans" cxnId="{D2D3B6F9-B34B-4320-816F-FEBFC36FFB90}">
      <dgm:prSet/>
      <dgm:spPr/>
      <dgm:t>
        <a:bodyPr/>
        <a:lstStyle/>
        <a:p>
          <a:endParaRPr lang="en-AU" sz="1800"/>
        </a:p>
      </dgm:t>
    </dgm:pt>
    <dgm:pt modelId="{8BF863E0-B467-448A-8008-CF219C050E62}">
      <dgm:prSet custT="1"/>
      <dgm:spPr/>
      <dgm:t>
        <a:bodyPr/>
        <a:lstStyle/>
        <a:p>
          <a:r>
            <a:rPr lang="en-AU" sz="1800" dirty="0" smtClean="0"/>
            <a:t>Higher function</a:t>
          </a:r>
          <a:endParaRPr lang="en-AU" sz="1800" dirty="0"/>
        </a:p>
      </dgm:t>
    </dgm:pt>
    <dgm:pt modelId="{8233512A-40C5-4E82-A94B-86BB40C8D6CB}" type="parTrans" cxnId="{BBA6F15E-C31C-4BA7-B486-74FEC56BEE36}">
      <dgm:prSet/>
      <dgm:spPr/>
      <dgm:t>
        <a:bodyPr/>
        <a:lstStyle/>
        <a:p>
          <a:endParaRPr lang="en-AU" sz="1800"/>
        </a:p>
      </dgm:t>
    </dgm:pt>
    <dgm:pt modelId="{339C3AEF-34F2-42F9-9E89-2BDDC95A1351}" type="sibTrans" cxnId="{BBA6F15E-C31C-4BA7-B486-74FEC56BEE36}">
      <dgm:prSet/>
      <dgm:spPr/>
      <dgm:t>
        <a:bodyPr/>
        <a:lstStyle/>
        <a:p>
          <a:endParaRPr lang="en-AU" sz="1800"/>
        </a:p>
      </dgm:t>
    </dgm:pt>
    <dgm:pt modelId="{F8F7B5A3-C952-4FBA-A81E-158E6912000F}">
      <dgm:prSet custT="1"/>
      <dgm:spPr/>
      <dgm:t>
        <a:bodyPr/>
        <a:lstStyle/>
        <a:p>
          <a:r>
            <a:rPr lang="en-AU" sz="2000" b="1" dirty="0" smtClean="0"/>
            <a:t>Without CF </a:t>
          </a:r>
        </a:p>
        <a:p>
          <a:r>
            <a:rPr lang="en-AU" sz="2000" b="1" dirty="0" smtClean="0"/>
            <a:t>Class 12</a:t>
          </a:r>
          <a:endParaRPr lang="en-AU" sz="2000" b="1" dirty="0"/>
        </a:p>
      </dgm:t>
    </dgm:pt>
    <dgm:pt modelId="{934A4CB5-58D7-447B-B986-EECDF8CB923A}" type="parTrans" cxnId="{A2AEF750-7F03-41B7-9E9E-BE7E0EED936D}">
      <dgm:prSet/>
      <dgm:spPr/>
      <dgm:t>
        <a:bodyPr/>
        <a:lstStyle/>
        <a:p>
          <a:endParaRPr lang="en-AU" sz="1800"/>
        </a:p>
      </dgm:t>
    </dgm:pt>
    <dgm:pt modelId="{2B01A192-B34F-420F-80C6-200BBBDA15F0}" type="sibTrans" cxnId="{A2AEF750-7F03-41B7-9E9E-BE7E0EED936D}">
      <dgm:prSet/>
      <dgm:spPr/>
      <dgm:t>
        <a:bodyPr/>
        <a:lstStyle/>
        <a:p>
          <a:endParaRPr lang="en-AU" sz="1800"/>
        </a:p>
      </dgm:t>
    </dgm:pt>
    <dgm:pt modelId="{142F40AD-B3CB-4F67-8CE3-72E50F24E1F2}">
      <dgm:prSet phldrT="[Text]" custT="1"/>
      <dgm:spPr/>
      <dgm:t>
        <a:bodyPr/>
        <a:lstStyle/>
        <a:p>
          <a:r>
            <a:rPr lang="en-AU" sz="2000" b="1" dirty="0" smtClean="0"/>
            <a:t>Class 1 Admit for Palliative Care</a:t>
          </a:r>
          <a:endParaRPr lang="en-AU" sz="2000" b="1" dirty="0"/>
        </a:p>
      </dgm:t>
    </dgm:pt>
    <dgm:pt modelId="{54146374-D11A-4CA9-9C55-56A9F791566C}" type="parTrans" cxnId="{9FEA8C66-BC8B-408A-B1B0-0FF051934BBB}">
      <dgm:prSet/>
      <dgm:spPr/>
      <dgm:t>
        <a:bodyPr/>
        <a:lstStyle/>
        <a:p>
          <a:endParaRPr lang="en-AU" sz="1800"/>
        </a:p>
      </dgm:t>
    </dgm:pt>
    <dgm:pt modelId="{B7EE74B7-3EC8-43B2-98B6-31496BED023F}" type="sibTrans" cxnId="{9FEA8C66-BC8B-408A-B1B0-0FF051934BBB}">
      <dgm:prSet/>
      <dgm:spPr/>
      <dgm:t>
        <a:bodyPr/>
        <a:lstStyle/>
        <a:p>
          <a:endParaRPr lang="en-AU" sz="1800"/>
        </a:p>
      </dgm:t>
    </dgm:pt>
    <dgm:pt modelId="{D87BDD10-37B1-4B18-A67B-399BEB0F5B10}">
      <dgm:prSet phldrT="[Text]" custT="1"/>
      <dgm:spPr/>
      <dgm:t>
        <a:bodyPr/>
        <a:lstStyle/>
        <a:p>
          <a:r>
            <a:rPr lang="en-AU" sz="1800" dirty="0" smtClean="0"/>
            <a:t>Mobility</a:t>
          </a:r>
          <a:endParaRPr lang="en-AU" sz="1800" dirty="0"/>
        </a:p>
      </dgm:t>
    </dgm:pt>
    <dgm:pt modelId="{18E0BB18-D976-4788-B3B2-31FBCB45918D}" type="parTrans" cxnId="{02607AF5-BFCD-495B-9E81-921047400488}">
      <dgm:prSet/>
      <dgm:spPr/>
      <dgm:t>
        <a:bodyPr/>
        <a:lstStyle/>
        <a:p>
          <a:endParaRPr lang="en-AU" sz="1800"/>
        </a:p>
      </dgm:t>
    </dgm:pt>
    <dgm:pt modelId="{83C9F3B0-83B6-451D-89A8-81FF2260AD65}" type="sibTrans" cxnId="{02607AF5-BFCD-495B-9E81-921047400488}">
      <dgm:prSet/>
      <dgm:spPr/>
      <dgm:t>
        <a:bodyPr/>
        <a:lstStyle/>
        <a:p>
          <a:endParaRPr lang="en-AU" sz="1800"/>
        </a:p>
      </dgm:t>
    </dgm:pt>
    <dgm:pt modelId="{3D62DE3C-370C-4A36-8A3F-796CE33825FA}">
      <dgm:prSet custT="1"/>
      <dgm:spPr/>
      <dgm:t>
        <a:bodyPr/>
        <a:lstStyle/>
        <a:p>
          <a:r>
            <a:rPr lang="en-AU" sz="1800" dirty="0" smtClean="0"/>
            <a:t>Not mobile (35%)</a:t>
          </a:r>
          <a:endParaRPr lang="en-AU" sz="1800" dirty="0"/>
        </a:p>
      </dgm:t>
    </dgm:pt>
    <dgm:pt modelId="{B262C5C0-FEF4-4C3C-B8E7-FD61766EC6CD}" type="parTrans" cxnId="{A1D20F0F-6F2F-4EAE-85C8-C7B70274B150}">
      <dgm:prSet/>
      <dgm:spPr/>
      <dgm:t>
        <a:bodyPr/>
        <a:lstStyle/>
        <a:p>
          <a:endParaRPr lang="en-AU" sz="1800"/>
        </a:p>
      </dgm:t>
    </dgm:pt>
    <dgm:pt modelId="{68FBE152-F440-467C-9E5A-B9DAB36E0BB8}" type="sibTrans" cxnId="{A1D20F0F-6F2F-4EAE-85C8-C7B70274B150}">
      <dgm:prSet/>
      <dgm:spPr/>
      <dgm:t>
        <a:bodyPr/>
        <a:lstStyle/>
        <a:p>
          <a:endParaRPr lang="en-AU" sz="1800"/>
        </a:p>
      </dgm:t>
    </dgm:pt>
    <dgm:pt modelId="{F602A1AD-119A-47F8-BE88-50A34F7909BD}">
      <dgm:prSet custT="1"/>
      <dgm:spPr/>
      <dgm:t>
        <a:bodyPr/>
        <a:lstStyle/>
        <a:p>
          <a:r>
            <a:rPr lang="en-AU" sz="1800" dirty="0" smtClean="0"/>
            <a:t>Assisted mobility (50%)</a:t>
          </a:r>
          <a:endParaRPr lang="en-AU" sz="1800" dirty="0"/>
        </a:p>
      </dgm:t>
    </dgm:pt>
    <dgm:pt modelId="{6E5EC064-51DA-48F3-B1FC-FAF4F3988877}" type="parTrans" cxnId="{2DBA42C7-8BEE-4FF1-8936-BFCFF2414552}">
      <dgm:prSet/>
      <dgm:spPr/>
      <dgm:t>
        <a:bodyPr/>
        <a:lstStyle/>
        <a:p>
          <a:endParaRPr lang="en-AU" sz="1800"/>
        </a:p>
      </dgm:t>
    </dgm:pt>
    <dgm:pt modelId="{C83805A1-47E0-42EB-82FC-DAD290050290}" type="sibTrans" cxnId="{2DBA42C7-8BEE-4FF1-8936-BFCFF2414552}">
      <dgm:prSet/>
      <dgm:spPr/>
      <dgm:t>
        <a:bodyPr/>
        <a:lstStyle/>
        <a:p>
          <a:endParaRPr lang="en-AU" sz="1800"/>
        </a:p>
      </dgm:t>
    </dgm:pt>
    <dgm:pt modelId="{405561C6-5125-4DAE-8BCB-EE39A723E5F9}">
      <dgm:prSet custT="1"/>
      <dgm:spPr/>
      <dgm:t>
        <a:bodyPr/>
        <a:lstStyle/>
        <a:p>
          <a:r>
            <a:rPr lang="en-AU" sz="2000" b="1" dirty="0" smtClean="0"/>
            <a:t>Without CF </a:t>
          </a:r>
        </a:p>
        <a:p>
          <a:r>
            <a:rPr lang="en-AU" sz="2000" b="1" dirty="0" smtClean="0"/>
            <a:t>Class 4</a:t>
          </a:r>
          <a:endParaRPr lang="en-AU" sz="2000" b="1" dirty="0"/>
        </a:p>
      </dgm:t>
    </dgm:pt>
    <dgm:pt modelId="{5EDA55D0-B7B8-4776-90A3-B9E326FDC7C7}" type="parTrans" cxnId="{D64EA572-23D6-4591-82C1-4C8BD3B4A79E}">
      <dgm:prSet/>
      <dgm:spPr/>
      <dgm:t>
        <a:bodyPr/>
        <a:lstStyle/>
        <a:p>
          <a:endParaRPr lang="en-AU" sz="1800"/>
        </a:p>
      </dgm:t>
    </dgm:pt>
    <dgm:pt modelId="{149FB274-6C50-45D2-9551-6EBC1275733A}" type="sibTrans" cxnId="{D64EA572-23D6-4591-82C1-4C8BD3B4A79E}">
      <dgm:prSet/>
      <dgm:spPr/>
      <dgm:t>
        <a:bodyPr/>
        <a:lstStyle/>
        <a:p>
          <a:endParaRPr lang="en-AU" sz="1800"/>
        </a:p>
      </dgm:t>
    </dgm:pt>
    <dgm:pt modelId="{6990F6F6-DF98-4BF6-9E2A-F4D81EF0E7F9}">
      <dgm:prSet custT="1"/>
      <dgm:spPr/>
      <dgm:t>
        <a:bodyPr/>
        <a:lstStyle/>
        <a:p>
          <a:r>
            <a:rPr lang="en-AU" sz="2000" b="1" dirty="0" smtClean="0"/>
            <a:t>With CF</a:t>
          </a:r>
        </a:p>
        <a:p>
          <a:r>
            <a:rPr lang="en-AU" sz="2000" b="1" dirty="0" smtClean="0"/>
            <a:t> Class 5</a:t>
          </a:r>
          <a:endParaRPr lang="en-AU" sz="2000" b="1" dirty="0"/>
        </a:p>
      </dgm:t>
    </dgm:pt>
    <dgm:pt modelId="{53EE4EDA-03AC-43F4-B149-8452428392A8}" type="parTrans" cxnId="{3CD3C76E-72D6-441D-8DA4-FD5654F983F6}">
      <dgm:prSet/>
      <dgm:spPr/>
      <dgm:t>
        <a:bodyPr/>
        <a:lstStyle/>
        <a:p>
          <a:endParaRPr lang="en-AU" sz="1800"/>
        </a:p>
      </dgm:t>
    </dgm:pt>
    <dgm:pt modelId="{39977102-8CFF-4529-BDD7-4CA7E72C91DF}" type="sibTrans" cxnId="{3CD3C76E-72D6-441D-8DA4-FD5654F983F6}">
      <dgm:prSet/>
      <dgm:spPr/>
      <dgm:t>
        <a:bodyPr/>
        <a:lstStyle/>
        <a:p>
          <a:endParaRPr lang="en-AU" sz="1800"/>
        </a:p>
      </dgm:t>
    </dgm:pt>
    <dgm:pt modelId="{5644A046-E1E9-49C0-A1B5-DAAB633641FB}">
      <dgm:prSet custT="1"/>
      <dgm:spPr/>
      <dgm:t>
        <a:bodyPr/>
        <a:lstStyle/>
        <a:p>
          <a:r>
            <a:rPr lang="en-AU" sz="2000" b="1" dirty="0" smtClean="0"/>
            <a:t>Low cognitive ability </a:t>
          </a:r>
        </a:p>
        <a:p>
          <a:r>
            <a:rPr lang="en-AU" sz="2000" b="1" dirty="0" smtClean="0"/>
            <a:t>Class 8</a:t>
          </a:r>
          <a:endParaRPr lang="en-AU" sz="2000" b="1" dirty="0"/>
        </a:p>
      </dgm:t>
    </dgm:pt>
    <dgm:pt modelId="{5E8F3426-8639-4574-8507-12A58A8845DD}" type="parTrans" cxnId="{2D74C779-707A-4A47-89A1-E46D86B6B1AC}">
      <dgm:prSet/>
      <dgm:spPr/>
      <dgm:t>
        <a:bodyPr/>
        <a:lstStyle/>
        <a:p>
          <a:endParaRPr lang="en-AU" sz="1800"/>
        </a:p>
      </dgm:t>
    </dgm:pt>
    <dgm:pt modelId="{B45869DA-952F-4FCC-8DF8-E2572A23A0C5}" type="sibTrans" cxnId="{2D74C779-707A-4A47-89A1-E46D86B6B1AC}">
      <dgm:prSet/>
      <dgm:spPr/>
      <dgm:t>
        <a:bodyPr/>
        <a:lstStyle/>
        <a:p>
          <a:endParaRPr lang="en-AU" sz="1800"/>
        </a:p>
      </dgm:t>
    </dgm:pt>
    <dgm:pt modelId="{9ACC6CAA-2B66-4402-B0A8-59F5E78D8AC3}">
      <dgm:prSet custT="1"/>
      <dgm:spPr/>
      <dgm:t>
        <a:bodyPr/>
        <a:lstStyle/>
        <a:p>
          <a:r>
            <a:rPr lang="en-AU" sz="2000" b="1" dirty="0" smtClean="0"/>
            <a:t>Without CF  </a:t>
          </a:r>
        </a:p>
        <a:p>
          <a:r>
            <a:rPr lang="en-AU" sz="2000" b="1" dirty="0" smtClean="0"/>
            <a:t>Class 9</a:t>
          </a:r>
          <a:endParaRPr lang="en-AU" sz="2000" b="1" dirty="0"/>
        </a:p>
      </dgm:t>
    </dgm:pt>
    <dgm:pt modelId="{707DB627-AB5F-408C-9F57-AA4363AAF5A3}" type="parTrans" cxnId="{93986377-66B9-415F-9FE0-5976DE21D09A}">
      <dgm:prSet/>
      <dgm:spPr/>
      <dgm:t>
        <a:bodyPr/>
        <a:lstStyle/>
        <a:p>
          <a:endParaRPr lang="en-AU" sz="1800"/>
        </a:p>
      </dgm:t>
    </dgm:pt>
    <dgm:pt modelId="{2456C41A-A103-41D7-A8E3-3C32CBA7F76A}" type="sibTrans" cxnId="{93986377-66B9-415F-9FE0-5976DE21D09A}">
      <dgm:prSet/>
      <dgm:spPr/>
      <dgm:t>
        <a:bodyPr/>
        <a:lstStyle/>
        <a:p>
          <a:endParaRPr lang="en-AU" sz="1800"/>
        </a:p>
      </dgm:t>
    </dgm:pt>
    <dgm:pt modelId="{751D7814-5A33-4038-A85D-43F5629D1465}">
      <dgm:prSet custT="1"/>
      <dgm:spPr/>
      <dgm:t>
        <a:bodyPr/>
        <a:lstStyle/>
        <a:p>
          <a:r>
            <a:rPr lang="en-AU" sz="2000" b="1" dirty="0" smtClean="0"/>
            <a:t>Lower function and lower pressure sore risk </a:t>
          </a:r>
        </a:p>
        <a:p>
          <a:r>
            <a:rPr lang="en-AU" sz="2000" b="1" dirty="0" smtClean="0"/>
            <a:t> Class 11</a:t>
          </a:r>
          <a:endParaRPr lang="en-AU" sz="2000" b="1" dirty="0"/>
        </a:p>
      </dgm:t>
    </dgm:pt>
    <dgm:pt modelId="{C5AFE849-C64E-4614-9743-CC3A16C345EB}" type="parTrans" cxnId="{9BD7FE19-1659-4A28-B5ED-0F3654646A3D}">
      <dgm:prSet/>
      <dgm:spPr/>
      <dgm:t>
        <a:bodyPr/>
        <a:lstStyle/>
        <a:p>
          <a:endParaRPr lang="en-AU" sz="1800"/>
        </a:p>
      </dgm:t>
    </dgm:pt>
    <dgm:pt modelId="{59021841-DBB1-4661-B39B-27C902307DD5}" type="sibTrans" cxnId="{9BD7FE19-1659-4A28-B5ED-0F3654646A3D}">
      <dgm:prSet/>
      <dgm:spPr/>
      <dgm:t>
        <a:bodyPr/>
        <a:lstStyle/>
        <a:p>
          <a:endParaRPr lang="en-AU" sz="1800"/>
        </a:p>
      </dgm:t>
    </dgm:pt>
    <dgm:pt modelId="{1DCD3BB5-BE48-467B-8AF1-4CD36DE7E77C}">
      <dgm:prSet custT="1"/>
      <dgm:spPr/>
      <dgm:t>
        <a:bodyPr/>
        <a:lstStyle/>
        <a:p>
          <a:r>
            <a:rPr lang="en-AU" sz="2000" b="1" dirty="0" smtClean="0"/>
            <a:t>With CF</a:t>
          </a:r>
        </a:p>
        <a:p>
          <a:r>
            <a:rPr lang="en-AU" sz="2000" b="1" dirty="0" smtClean="0"/>
            <a:t> Class 10</a:t>
          </a:r>
          <a:endParaRPr lang="en-AU" sz="2000" b="1" dirty="0"/>
        </a:p>
      </dgm:t>
    </dgm:pt>
    <dgm:pt modelId="{537C8FA1-6FED-4DA8-9679-FD2D734E24E6}" type="parTrans" cxnId="{5CAA0F43-5971-4409-9A64-47E15EE270AA}">
      <dgm:prSet/>
      <dgm:spPr/>
      <dgm:t>
        <a:bodyPr/>
        <a:lstStyle/>
        <a:p>
          <a:endParaRPr lang="en-AU" sz="1800"/>
        </a:p>
      </dgm:t>
    </dgm:pt>
    <dgm:pt modelId="{8F1E06A7-0025-4C0A-943B-B17D12ACC3AD}" type="sibTrans" cxnId="{5CAA0F43-5971-4409-9A64-47E15EE270AA}">
      <dgm:prSet/>
      <dgm:spPr/>
      <dgm:t>
        <a:bodyPr/>
        <a:lstStyle/>
        <a:p>
          <a:endParaRPr lang="en-AU" sz="1800"/>
        </a:p>
      </dgm:t>
    </dgm:pt>
    <dgm:pt modelId="{1230165F-11BA-460F-8C83-DF985E9191E6}">
      <dgm:prSet custT="1"/>
      <dgm:spPr/>
      <dgm:t>
        <a:bodyPr/>
        <a:lstStyle/>
        <a:p>
          <a:r>
            <a:rPr lang="en-AU" sz="1800" dirty="0" smtClean="0"/>
            <a:t>Lower f</a:t>
          </a:r>
          <a:r>
            <a:rPr lang="en-AU" sz="1700" dirty="0" smtClean="0"/>
            <a:t>unction and higher pressure sore risk</a:t>
          </a:r>
          <a:endParaRPr lang="en-AU" sz="1800" dirty="0"/>
        </a:p>
      </dgm:t>
    </dgm:pt>
    <dgm:pt modelId="{7CB1DE9C-D0B5-4673-A88D-5AF1D1B3BF69}" type="parTrans" cxnId="{2007AB20-A183-4118-9EE3-86A0033B30F8}">
      <dgm:prSet/>
      <dgm:spPr/>
      <dgm:t>
        <a:bodyPr/>
        <a:lstStyle/>
        <a:p>
          <a:endParaRPr lang="en-AU" sz="1800"/>
        </a:p>
      </dgm:t>
    </dgm:pt>
    <dgm:pt modelId="{CCE16A8C-23AD-4FF2-8A26-A5F11A3F93C0}" type="sibTrans" cxnId="{2007AB20-A183-4118-9EE3-86A0033B30F8}">
      <dgm:prSet/>
      <dgm:spPr/>
      <dgm:t>
        <a:bodyPr/>
        <a:lstStyle/>
        <a:p>
          <a:endParaRPr lang="en-AU" sz="1800"/>
        </a:p>
      </dgm:t>
    </dgm:pt>
    <dgm:pt modelId="{F59B7600-B3F3-4A28-B0A5-9693F45F40B2}">
      <dgm:prSet custT="1"/>
      <dgm:spPr/>
      <dgm:t>
        <a:bodyPr/>
        <a:lstStyle/>
        <a:p>
          <a:r>
            <a:rPr lang="en-AU" sz="2000" b="1" dirty="0" smtClean="0"/>
            <a:t>With CF Class 13</a:t>
          </a:r>
          <a:endParaRPr lang="en-AU" sz="2000" b="1" dirty="0"/>
        </a:p>
      </dgm:t>
    </dgm:pt>
    <dgm:pt modelId="{A173FF07-8DC3-49A6-B8DD-09A0AE43F05E}" type="parTrans" cxnId="{4C1D7AF2-3222-4CF3-84B9-112CD60FAC10}">
      <dgm:prSet/>
      <dgm:spPr/>
      <dgm:t>
        <a:bodyPr/>
        <a:lstStyle/>
        <a:p>
          <a:endParaRPr lang="en-AU" sz="1800"/>
        </a:p>
      </dgm:t>
    </dgm:pt>
    <dgm:pt modelId="{8D2ACEF6-CBA4-4DF6-91C8-99A1B7EB844C}" type="sibTrans" cxnId="{4C1D7AF2-3222-4CF3-84B9-112CD60FAC10}">
      <dgm:prSet/>
      <dgm:spPr/>
      <dgm:t>
        <a:bodyPr/>
        <a:lstStyle/>
        <a:p>
          <a:endParaRPr lang="en-AU" sz="1800"/>
        </a:p>
      </dgm:t>
    </dgm:pt>
    <dgm:pt modelId="{09838AC5-3975-479B-9E44-A2AB6A0AE9C7}">
      <dgm:prSet custT="1"/>
      <dgm:spPr/>
      <dgm:t>
        <a:bodyPr/>
        <a:lstStyle/>
        <a:p>
          <a:r>
            <a:rPr lang="en-AU" sz="2000" b="1" dirty="0" smtClean="0"/>
            <a:t>Without CF </a:t>
          </a:r>
        </a:p>
        <a:p>
          <a:r>
            <a:rPr lang="en-AU" sz="2000" b="1" dirty="0" smtClean="0"/>
            <a:t>Class 2</a:t>
          </a:r>
          <a:endParaRPr lang="en-AU" sz="2000" b="1" dirty="0"/>
        </a:p>
      </dgm:t>
    </dgm:pt>
    <dgm:pt modelId="{66ED1CF1-DE56-40D8-9639-3DDC4BC4C988}" type="parTrans" cxnId="{01552DBE-3004-45C4-A80C-CBB98AB117A6}">
      <dgm:prSet/>
      <dgm:spPr/>
      <dgm:t>
        <a:bodyPr/>
        <a:lstStyle/>
        <a:p>
          <a:endParaRPr lang="en-AU" sz="1800"/>
        </a:p>
      </dgm:t>
    </dgm:pt>
    <dgm:pt modelId="{CE53BD75-6303-473A-9F52-552617D096B6}" type="sibTrans" cxnId="{01552DBE-3004-45C4-A80C-CBB98AB117A6}">
      <dgm:prSet/>
      <dgm:spPr/>
      <dgm:t>
        <a:bodyPr/>
        <a:lstStyle/>
        <a:p>
          <a:endParaRPr lang="en-AU" sz="1800"/>
        </a:p>
      </dgm:t>
    </dgm:pt>
    <dgm:pt modelId="{6329C3D7-12EF-4F8E-B2B4-34BF8176A026}">
      <dgm:prSet custT="1"/>
      <dgm:spPr/>
      <dgm:t>
        <a:bodyPr/>
        <a:lstStyle/>
        <a:p>
          <a:r>
            <a:rPr lang="en-AU" sz="2000" b="1" dirty="0" smtClean="0"/>
            <a:t>With CF</a:t>
          </a:r>
        </a:p>
        <a:p>
          <a:r>
            <a:rPr lang="en-AU" sz="2000" b="1" dirty="0" smtClean="0"/>
            <a:t> Class 3</a:t>
          </a:r>
          <a:endParaRPr lang="en-AU" sz="2000" b="1" dirty="0"/>
        </a:p>
      </dgm:t>
    </dgm:pt>
    <dgm:pt modelId="{3AB34757-EBB9-43B8-8A18-F81292C1E5FA}" type="parTrans" cxnId="{7A1389C7-8237-4386-AFC4-56F9E11EADC8}">
      <dgm:prSet/>
      <dgm:spPr/>
      <dgm:t>
        <a:bodyPr/>
        <a:lstStyle/>
        <a:p>
          <a:endParaRPr lang="en-AU" sz="1800"/>
        </a:p>
      </dgm:t>
    </dgm:pt>
    <dgm:pt modelId="{E2E2506E-5D1E-45B8-B2ED-C7F1963167F4}" type="sibTrans" cxnId="{7A1389C7-8237-4386-AFC4-56F9E11EADC8}">
      <dgm:prSet/>
      <dgm:spPr/>
      <dgm:t>
        <a:bodyPr/>
        <a:lstStyle/>
        <a:p>
          <a:endParaRPr lang="en-AU" sz="1800"/>
        </a:p>
      </dgm:t>
    </dgm:pt>
    <dgm:pt modelId="{62BF9325-A600-4C3D-A17B-C08C0B633555}">
      <dgm:prSet custT="1"/>
      <dgm:spPr/>
      <dgm:t>
        <a:bodyPr/>
        <a:lstStyle/>
        <a:p>
          <a:r>
            <a:rPr lang="en-AU" sz="2000" b="1" dirty="0" smtClean="0"/>
            <a:t>Without CF </a:t>
          </a:r>
        </a:p>
        <a:p>
          <a:r>
            <a:rPr lang="en-AU" sz="2000" b="1" dirty="0" smtClean="0"/>
            <a:t>Class 6</a:t>
          </a:r>
          <a:endParaRPr lang="en-AU" sz="2000" b="1" dirty="0"/>
        </a:p>
      </dgm:t>
    </dgm:pt>
    <dgm:pt modelId="{6B1BCD60-71D7-4519-A689-820BE2D8981B}" type="parTrans" cxnId="{8EFA8671-0762-4F25-8CB3-0072259ADAF3}">
      <dgm:prSet/>
      <dgm:spPr/>
      <dgm:t>
        <a:bodyPr/>
        <a:lstStyle/>
        <a:p>
          <a:endParaRPr lang="en-AU"/>
        </a:p>
      </dgm:t>
    </dgm:pt>
    <dgm:pt modelId="{2CDA0B25-7811-4371-878A-DBF03337A197}" type="sibTrans" cxnId="{8EFA8671-0762-4F25-8CB3-0072259ADAF3}">
      <dgm:prSet/>
      <dgm:spPr/>
      <dgm:t>
        <a:bodyPr/>
        <a:lstStyle/>
        <a:p>
          <a:endParaRPr lang="en-AU"/>
        </a:p>
      </dgm:t>
    </dgm:pt>
    <dgm:pt modelId="{1322689B-3137-4AA4-9B3F-6CE39494F1EF}">
      <dgm:prSet custT="1"/>
      <dgm:spPr/>
      <dgm:t>
        <a:bodyPr/>
        <a:lstStyle/>
        <a:p>
          <a:r>
            <a:rPr lang="en-AU" sz="2000" b="1" dirty="0" smtClean="0"/>
            <a:t>With CF</a:t>
          </a:r>
        </a:p>
        <a:p>
          <a:r>
            <a:rPr lang="en-AU" sz="2000" b="1" dirty="0" smtClean="0"/>
            <a:t> Class 7</a:t>
          </a:r>
          <a:endParaRPr lang="en-AU" sz="2000" b="1" dirty="0"/>
        </a:p>
      </dgm:t>
    </dgm:pt>
    <dgm:pt modelId="{33FAD168-C85F-4C1A-9758-EAC2E3CAE1E2}" type="parTrans" cxnId="{C4FA9826-C54F-44E2-9281-83499423FCD0}">
      <dgm:prSet/>
      <dgm:spPr/>
      <dgm:t>
        <a:bodyPr/>
        <a:lstStyle/>
        <a:p>
          <a:endParaRPr lang="en-AU"/>
        </a:p>
      </dgm:t>
    </dgm:pt>
    <dgm:pt modelId="{0293D8C5-8098-4908-8570-11AD99592361}" type="sibTrans" cxnId="{C4FA9826-C54F-44E2-9281-83499423FCD0}">
      <dgm:prSet/>
      <dgm:spPr/>
      <dgm:t>
        <a:bodyPr/>
        <a:lstStyle/>
        <a:p>
          <a:endParaRPr lang="en-AU"/>
        </a:p>
      </dgm:t>
    </dgm:pt>
    <dgm:pt modelId="{9848511B-7CCA-45FC-B3D8-46C30DAA04D5}" type="pres">
      <dgm:prSet presAssocID="{5E21B904-ADB5-4325-8191-DEDB8DB65F3B}" presName="hierChild1" presStyleCnt="0">
        <dgm:presLayoutVars>
          <dgm:orgChart val="1"/>
          <dgm:chPref val="1"/>
          <dgm:dir/>
          <dgm:animOne val="branch"/>
          <dgm:animLvl val="lvl"/>
          <dgm:resizeHandles/>
        </dgm:presLayoutVars>
      </dgm:prSet>
      <dgm:spPr/>
      <dgm:t>
        <a:bodyPr/>
        <a:lstStyle/>
        <a:p>
          <a:endParaRPr lang="en-AU"/>
        </a:p>
      </dgm:t>
    </dgm:pt>
    <dgm:pt modelId="{513E1CC2-E5D2-45E9-AE0E-3EC5950B8BDC}" type="pres">
      <dgm:prSet presAssocID="{A2FCDD40-DD4E-4667-A3E0-47C79A61F02E}" presName="hierRoot1" presStyleCnt="0">
        <dgm:presLayoutVars>
          <dgm:hierBranch val="init"/>
        </dgm:presLayoutVars>
      </dgm:prSet>
      <dgm:spPr/>
    </dgm:pt>
    <dgm:pt modelId="{2B2C7BBB-AA60-436C-9F88-153D18B7724A}" type="pres">
      <dgm:prSet presAssocID="{A2FCDD40-DD4E-4667-A3E0-47C79A61F02E}" presName="rootComposite1" presStyleCnt="0"/>
      <dgm:spPr/>
    </dgm:pt>
    <dgm:pt modelId="{4D7A1ED6-989C-4DED-B40E-7685E7CCD598}" type="pres">
      <dgm:prSet presAssocID="{A2FCDD40-DD4E-4667-A3E0-47C79A61F02E}" presName="rootText1" presStyleLbl="node0" presStyleIdx="0" presStyleCnt="1" custScaleX="285922" custLinFactX="100000" custLinFactNeighborX="102647" custLinFactNeighborY="-45602">
        <dgm:presLayoutVars>
          <dgm:chPref val="3"/>
        </dgm:presLayoutVars>
      </dgm:prSet>
      <dgm:spPr/>
      <dgm:t>
        <a:bodyPr/>
        <a:lstStyle/>
        <a:p>
          <a:endParaRPr lang="en-AU"/>
        </a:p>
      </dgm:t>
    </dgm:pt>
    <dgm:pt modelId="{E07C2A59-1901-48B6-88BB-E4B5EE4E4A11}" type="pres">
      <dgm:prSet presAssocID="{A2FCDD40-DD4E-4667-A3E0-47C79A61F02E}" presName="rootConnector1" presStyleLbl="node1" presStyleIdx="0" presStyleCnt="0"/>
      <dgm:spPr/>
      <dgm:t>
        <a:bodyPr/>
        <a:lstStyle/>
        <a:p>
          <a:endParaRPr lang="en-AU"/>
        </a:p>
      </dgm:t>
    </dgm:pt>
    <dgm:pt modelId="{46FEDE6B-21E4-4936-96A4-642D41C146B8}" type="pres">
      <dgm:prSet presAssocID="{A2FCDD40-DD4E-4667-A3E0-47C79A61F02E}" presName="hierChild2" presStyleCnt="0"/>
      <dgm:spPr/>
    </dgm:pt>
    <dgm:pt modelId="{EC3327D9-5210-4B85-971A-EB5E614746B4}" type="pres">
      <dgm:prSet presAssocID="{54146374-D11A-4CA9-9C55-56A9F791566C}" presName="Name37" presStyleLbl="parChTrans1D2" presStyleIdx="0" presStyleCnt="2"/>
      <dgm:spPr/>
      <dgm:t>
        <a:bodyPr/>
        <a:lstStyle/>
        <a:p>
          <a:endParaRPr lang="en-AU"/>
        </a:p>
      </dgm:t>
    </dgm:pt>
    <dgm:pt modelId="{F27C0335-1556-46F9-B44D-EFB747BD5E97}" type="pres">
      <dgm:prSet presAssocID="{142F40AD-B3CB-4F67-8CE3-72E50F24E1F2}" presName="hierRoot2" presStyleCnt="0">
        <dgm:presLayoutVars>
          <dgm:hierBranch val="init"/>
        </dgm:presLayoutVars>
      </dgm:prSet>
      <dgm:spPr/>
    </dgm:pt>
    <dgm:pt modelId="{8EC63424-939D-4E40-9B9D-7DB9908577F9}" type="pres">
      <dgm:prSet presAssocID="{142F40AD-B3CB-4F67-8CE3-72E50F24E1F2}" presName="rootComposite" presStyleCnt="0"/>
      <dgm:spPr/>
    </dgm:pt>
    <dgm:pt modelId="{1EC8A7D1-C0E4-424D-B8BD-9D8EEDC82500}" type="pres">
      <dgm:prSet presAssocID="{142F40AD-B3CB-4F67-8CE3-72E50F24E1F2}" presName="rootText" presStyleLbl="node2" presStyleIdx="0" presStyleCnt="2" custScaleX="312418" custScaleY="122408" custLinFactNeighborX="26680" custLinFactNeighborY="-49137">
        <dgm:presLayoutVars>
          <dgm:chPref val="3"/>
        </dgm:presLayoutVars>
      </dgm:prSet>
      <dgm:spPr/>
      <dgm:t>
        <a:bodyPr/>
        <a:lstStyle/>
        <a:p>
          <a:endParaRPr lang="en-AU"/>
        </a:p>
      </dgm:t>
    </dgm:pt>
    <dgm:pt modelId="{AD8A7FF4-C707-44D2-9CB3-0ABD8FE7EBE3}" type="pres">
      <dgm:prSet presAssocID="{142F40AD-B3CB-4F67-8CE3-72E50F24E1F2}" presName="rootConnector" presStyleLbl="node2" presStyleIdx="0" presStyleCnt="2"/>
      <dgm:spPr/>
      <dgm:t>
        <a:bodyPr/>
        <a:lstStyle/>
        <a:p>
          <a:endParaRPr lang="en-AU"/>
        </a:p>
      </dgm:t>
    </dgm:pt>
    <dgm:pt modelId="{DD82FA1D-0FD1-4A4E-BC8D-557C05F7E9BB}" type="pres">
      <dgm:prSet presAssocID="{142F40AD-B3CB-4F67-8CE3-72E50F24E1F2}" presName="hierChild4" presStyleCnt="0"/>
      <dgm:spPr/>
    </dgm:pt>
    <dgm:pt modelId="{719B0718-C1C8-47EB-B281-D85B1D6D8219}" type="pres">
      <dgm:prSet presAssocID="{142F40AD-B3CB-4F67-8CE3-72E50F24E1F2}" presName="hierChild5" presStyleCnt="0"/>
      <dgm:spPr/>
    </dgm:pt>
    <dgm:pt modelId="{E3F66752-B452-4B7B-80C0-83791F644681}" type="pres">
      <dgm:prSet presAssocID="{18E0BB18-D976-4788-B3B2-31FBCB45918D}" presName="Name37" presStyleLbl="parChTrans1D2" presStyleIdx="1" presStyleCnt="2"/>
      <dgm:spPr/>
      <dgm:t>
        <a:bodyPr/>
        <a:lstStyle/>
        <a:p>
          <a:endParaRPr lang="en-AU"/>
        </a:p>
      </dgm:t>
    </dgm:pt>
    <dgm:pt modelId="{3C2788F6-ADFE-4AE5-ABB6-BC800D48016E}" type="pres">
      <dgm:prSet presAssocID="{D87BDD10-37B1-4B18-A67B-399BEB0F5B10}" presName="hierRoot2" presStyleCnt="0">
        <dgm:presLayoutVars>
          <dgm:hierBranch val="init"/>
        </dgm:presLayoutVars>
      </dgm:prSet>
      <dgm:spPr/>
    </dgm:pt>
    <dgm:pt modelId="{7B8C1DB8-4161-4836-9F96-5FB5156009F5}" type="pres">
      <dgm:prSet presAssocID="{D87BDD10-37B1-4B18-A67B-399BEB0F5B10}" presName="rootComposite" presStyleCnt="0"/>
      <dgm:spPr/>
    </dgm:pt>
    <dgm:pt modelId="{272E1728-CB81-4A26-852A-5F2E0588CB47}" type="pres">
      <dgm:prSet presAssocID="{D87BDD10-37B1-4B18-A67B-399BEB0F5B10}" presName="rootText" presStyleLbl="node2" presStyleIdx="1" presStyleCnt="2" custScaleX="277522" custLinFactX="62166" custLinFactNeighborX="100000" custLinFactNeighborY="-48828">
        <dgm:presLayoutVars>
          <dgm:chPref val="3"/>
        </dgm:presLayoutVars>
      </dgm:prSet>
      <dgm:spPr/>
      <dgm:t>
        <a:bodyPr/>
        <a:lstStyle/>
        <a:p>
          <a:endParaRPr lang="en-AU"/>
        </a:p>
      </dgm:t>
    </dgm:pt>
    <dgm:pt modelId="{03A58896-C7F4-430C-924C-8AE7CFC472AF}" type="pres">
      <dgm:prSet presAssocID="{D87BDD10-37B1-4B18-A67B-399BEB0F5B10}" presName="rootConnector" presStyleLbl="node2" presStyleIdx="1" presStyleCnt="2"/>
      <dgm:spPr/>
      <dgm:t>
        <a:bodyPr/>
        <a:lstStyle/>
        <a:p>
          <a:endParaRPr lang="en-AU"/>
        </a:p>
      </dgm:t>
    </dgm:pt>
    <dgm:pt modelId="{A8D59D46-AA33-4AAA-B38C-C11264BE75CD}" type="pres">
      <dgm:prSet presAssocID="{D87BDD10-37B1-4B18-A67B-399BEB0F5B10}" presName="hierChild4" presStyleCnt="0"/>
      <dgm:spPr/>
    </dgm:pt>
    <dgm:pt modelId="{003C2241-41DE-42BA-81AE-C7B440EB0B75}" type="pres">
      <dgm:prSet presAssocID="{D6D25EE8-5F08-4179-8578-DDA45B93AE40}" presName="Name37" presStyleLbl="parChTrans1D3" presStyleIdx="0" presStyleCnt="3"/>
      <dgm:spPr/>
      <dgm:t>
        <a:bodyPr/>
        <a:lstStyle/>
        <a:p>
          <a:endParaRPr lang="en-AU"/>
        </a:p>
      </dgm:t>
    </dgm:pt>
    <dgm:pt modelId="{32B392DF-1A7E-47B4-A18A-53D02F047AC8}" type="pres">
      <dgm:prSet presAssocID="{DA1C08A9-4673-417C-8BF7-14E3F3935D7E}" presName="hierRoot2" presStyleCnt="0">
        <dgm:presLayoutVars>
          <dgm:hierBranch val="init"/>
        </dgm:presLayoutVars>
      </dgm:prSet>
      <dgm:spPr/>
    </dgm:pt>
    <dgm:pt modelId="{18FED75B-BB36-4D93-9878-6D0529AB259A}" type="pres">
      <dgm:prSet presAssocID="{DA1C08A9-4673-417C-8BF7-14E3F3935D7E}" presName="rootComposite" presStyleCnt="0"/>
      <dgm:spPr/>
    </dgm:pt>
    <dgm:pt modelId="{387CFB21-775B-4C87-BB41-E782A65657E1}" type="pres">
      <dgm:prSet presAssocID="{DA1C08A9-4673-417C-8BF7-14E3F3935D7E}" presName="rootText" presStyleLbl="node3" presStyleIdx="0" presStyleCnt="3" custScaleX="259176" custLinFactNeighborX="19510" custLinFactNeighborY="-37060">
        <dgm:presLayoutVars>
          <dgm:chPref val="3"/>
        </dgm:presLayoutVars>
      </dgm:prSet>
      <dgm:spPr/>
      <dgm:t>
        <a:bodyPr/>
        <a:lstStyle/>
        <a:p>
          <a:endParaRPr lang="en-AU"/>
        </a:p>
      </dgm:t>
    </dgm:pt>
    <dgm:pt modelId="{C4213B69-73DA-490B-888B-C5BBCAA25147}" type="pres">
      <dgm:prSet presAssocID="{DA1C08A9-4673-417C-8BF7-14E3F3935D7E}" presName="rootConnector" presStyleLbl="node3" presStyleIdx="0" presStyleCnt="3"/>
      <dgm:spPr/>
      <dgm:t>
        <a:bodyPr/>
        <a:lstStyle/>
        <a:p>
          <a:endParaRPr lang="en-AU"/>
        </a:p>
      </dgm:t>
    </dgm:pt>
    <dgm:pt modelId="{4783939D-DAD2-4738-84FD-00387C26DE2C}" type="pres">
      <dgm:prSet presAssocID="{DA1C08A9-4673-417C-8BF7-14E3F3935D7E}" presName="hierChild4" presStyleCnt="0"/>
      <dgm:spPr/>
    </dgm:pt>
    <dgm:pt modelId="{1CCD4676-4F1B-4FC3-B5B7-5BEA4DA80ABF}" type="pres">
      <dgm:prSet presAssocID="{66ED1CF1-DE56-40D8-9639-3DDC4BC4C988}" presName="Name37" presStyleLbl="parChTrans1D4" presStyleIdx="0" presStyleCnt="16"/>
      <dgm:spPr/>
      <dgm:t>
        <a:bodyPr/>
        <a:lstStyle/>
        <a:p>
          <a:endParaRPr lang="en-AU"/>
        </a:p>
      </dgm:t>
    </dgm:pt>
    <dgm:pt modelId="{C326F5F6-4A1B-46D9-A8F3-E78A6CFC4914}" type="pres">
      <dgm:prSet presAssocID="{09838AC5-3975-479B-9E44-A2AB6A0AE9C7}" presName="hierRoot2" presStyleCnt="0">
        <dgm:presLayoutVars>
          <dgm:hierBranch val="init"/>
        </dgm:presLayoutVars>
      </dgm:prSet>
      <dgm:spPr/>
    </dgm:pt>
    <dgm:pt modelId="{8FEB70BB-6567-40ED-89B3-C6EBFBBC7596}" type="pres">
      <dgm:prSet presAssocID="{09838AC5-3975-479B-9E44-A2AB6A0AE9C7}" presName="rootComposite" presStyleCnt="0"/>
      <dgm:spPr/>
    </dgm:pt>
    <dgm:pt modelId="{C35CD0F0-9E4A-4229-96BD-97AF3FF60935}" type="pres">
      <dgm:prSet presAssocID="{09838AC5-3975-479B-9E44-A2AB6A0AE9C7}" presName="rootText" presStyleLbl="node4" presStyleIdx="0" presStyleCnt="16" custScaleY="221950">
        <dgm:presLayoutVars>
          <dgm:chPref val="3"/>
        </dgm:presLayoutVars>
      </dgm:prSet>
      <dgm:spPr/>
      <dgm:t>
        <a:bodyPr/>
        <a:lstStyle/>
        <a:p>
          <a:endParaRPr lang="en-AU"/>
        </a:p>
      </dgm:t>
    </dgm:pt>
    <dgm:pt modelId="{E419AE29-49EF-4EAB-B653-8B7091878E22}" type="pres">
      <dgm:prSet presAssocID="{09838AC5-3975-479B-9E44-A2AB6A0AE9C7}" presName="rootConnector" presStyleLbl="node4" presStyleIdx="0" presStyleCnt="16"/>
      <dgm:spPr/>
      <dgm:t>
        <a:bodyPr/>
        <a:lstStyle/>
        <a:p>
          <a:endParaRPr lang="en-AU"/>
        </a:p>
      </dgm:t>
    </dgm:pt>
    <dgm:pt modelId="{23FBFC5B-69FA-4431-896E-D38277C5171C}" type="pres">
      <dgm:prSet presAssocID="{09838AC5-3975-479B-9E44-A2AB6A0AE9C7}" presName="hierChild4" presStyleCnt="0"/>
      <dgm:spPr/>
    </dgm:pt>
    <dgm:pt modelId="{79DFA959-9018-4FBA-A323-EE0BFCE739E6}" type="pres">
      <dgm:prSet presAssocID="{09838AC5-3975-479B-9E44-A2AB6A0AE9C7}" presName="hierChild5" presStyleCnt="0"/>
      <dgm:spPr/>
    </dgm:pt>
    <dgm:pt modelId="{E4A0B19D-040B-420E-BBAD-194545DD4941}" type="pres">
      <dgm:prSet presAssocID="{3AB34757-EBB9-43B8-8A18-F81292C1E5FA}" presName="Name37" presStyleLbl="parChTrans1D4" presStyleIdx="1" presStyleCnt="16"/>
      <dgm:spPr/>
      <dgm:t>
        <a:bodyPr/>
        <a:lstStyle/>
        <a:p>
          <a:endParaRPr lang="en-AU"/>
        </a:p>
      </dgm:t>
    </dgm:pt>
    <dgm:pt modelId="{BA674F55-578D-44A6-A708-D14121917F59}" type="pres">
      <dgm:prSet presAssocID="{6329C3D7-12EF-4F8E-B2B4-34BF8176A026}" presName="hierRoot2" presStyleCnt="0">
        <dgm:presLayoutVars>
          <dgm:hierBranch val="init"/>
        </dgm:presLayoutVars>
      </dgm:prSet>
      <dgm:spPr/>
    </dgm:pt>
    <dgm:pt modelId="{9365DD7E-9470-409C-B723-DEBB241E3B1C}" type="pres">
      <dgm:prSet presAssocID="{6329C3D7-12EF-4F8E-B2B4-34BF8176A026}" presName="rootComposite" presStyleCnt="0"/>
      <dgm:spPr/>
    </dgm:pt>
    <dgm:pt modelId="{670F739A-9E56-45FA-9F13-50FC04861A62}" type="pres">
      <dgm:prSet presAssocID="{6329C3D7-12EF-4F8E-B2B4-34BF8176A026}" presName="rootText" presStyleLbl="node4" presStyleIdx="1" presStyleCnt="16" custScaleY="221950">
        <dgm:presLayoutVars>
          <dgm:chPref val="3"/>
        </dgm:presLayoutVars>
      </dgm:prSet>
      <dgm:spPr/>
      <dgm:t>
        <a:bodyPr/>
        <a:lstStyle/>
        <a:p>
          <a:endParaRPr lang="en-AU"/>
        </a:p>
      </dgm:t>
    </dgm:pt>
    <dgm:pt modelId="{81C60DFD-69E4-4406-8FEE-E27C05AACB33}" type="pres">
      <dgm:prSet presAssocID="{6329C3D7-12EF-4F8E-B2B4-34BF8176A026}" presName="rootConnector" presStyleLbl="node4" presStyleIdx="1" presStyleCnt="16"/>
      <dgm:spPr/>
      <dgm:t>
        <a:bodyPr/>
        <a:lstStyle/>
        <a:p>
          <a:endParaRPr lang="en-AU"/>
        </a:p>
      </dgm:t>
    </dgm:pt>
    <dgm:pt modelId="{9041929B-5010-4E3D-A232-BBBB83B38EA1}" type="pres">
      <dgm:prSet presAssocID="{6329C3D7-12EF-4F8E-B2B4-34BF8176A026}" presName="hierChild4" presStyleCnt="0"/>
      <dgm:spPr/>
    </dgm:pt>
    <dgm:pt modelId="{060DA76F-1C15-477E-9AAF-2D6A1E8BAFE1}" type="pres">
      <dgm:prSet presAssocID="{6329C3D7-12EF-4F8E-B2B4-34BF8176A026}" presName="hierChild5" presStyleCnt="0"/>
      <dgm:spPr/>
    </dgm:pt>
    <dgm:pt modelId="{E35C1E9A-0939-48A2-8030-91801D8804A1}" type="pres">
      <dgm:prSet presAssocID="{DA1C08A9-4673-417C-8BF7-14E3F3935D7E}" presName="hierChild5" presStyleCnt="0"/>
      <dgm:spPr/>
    </dgm:pt>
    <dgm:pt modelId="{548DC4D8-D18A-4110-97E4-1074C389D7C0}" type="pres">
      <dgm:prSet presAssocID="{6E5EC064-51DA-48F3-B1FC-FAF4F3988877}" presName="Name37" presStyleLbl="parChTrans1D3" presStyleIdx="1" presStyleCnt="3"/>
      <dgm:spPr/>
      <dgm:t>
        <a:bodyPr/>
        <a:lstStyle/>
        <a:p>
          <a:endParaRPr lang="en-AU"/>
        </a:p>
      </dgm:t>
    </dgm:pt>
    <dgm:pt modelId="{96413B6D-07B3-4E9B-93A8-05D92205A3DB}" type="pres">
      <dgm:prSet presAssocID="{F602A1AD-119A-47F8-BE88-50A34F7909BD}" presName="hierRoot2" presStyleCnt="0">
        <dgm:presLayoutVars>
          <dgm:hierBranch val="init"/>
        </dgm:presLayoutVars>
      </dgm:prSet>
      <dgm:spPr/>
    </dgm:pt>
    <dgm:pt modelId="{A4857C0F-0B02-4792-B485-FEFAFA2ACAD6}" type="pres">
      <dgm:prSet presAssocID="{F602A1AD-119A-47F8-BE88-50A34F7909BD}" presName="rootComposite" presStyleCnt="0"/>
      <dgm:spPr/>
    </dgm:pt>
    <dgm:pt modelId="{A3BB1A63-C5CD-42F9-9EDC-7EEF27039CCC}" type="pres">
      <dgm:prSet presAssocID="{F602A1AD-119A-47F8-BE88-50A34F7909BD}" presName="rootText" presStyleLbl="node3" presStyleIdx="1" presStyleCnt="3" custScaleX="236538" custLinFactX="40286" custLinFactNeighborX="100000" custLinFactNeighborY="-36176">
        <dgm:presLayoutVars>
          <dgm:chPref val="3"/>
        </dgm:presLayoutVars>
      </dgm:prSet>
      <dgm:spPr/>
      <dgm:t>
        <a:bodyPr/>
        <a:lstStyle/>
        <a:p>
          <a:endParaRPr lang="en-AU"/>
        </a:p>
      </dgm:t>
    </dgm:pt>
    <dgm:pt modelId="{6D4687DF-B2EC-480E-BC31-5AA2AB3E076E}" type="pres">
      <dgm:prSet presAssocID="{F602A1AD-119A-47F8-BE88-50A34F7909BD}" presName="rootConnector" presStyleLbl="node3" presStyleIdx="1" presStyleCnt="3"/>
      <dgm:spPr/>
      <dgm:t>
        <a:bodyPr/>
        <a:lstStyle/>
        <a:p>
          <a:endParaRPr lang="en-AU"/>
        </a:p>
      </dgm:t>
    </dgm:pt>
    <dgm:pt modelId="{F08B4E7A-520C-454C-B5F2-A9830BD139C3}" type="pres">
      <dgm:prSet presAssocID="{F602A1AD-119A-47F8-BE88-50A34F7909BD}" presName="hierChild4" presStyleCnt="0"/>
      <dgm:spPr/>
    </dgm:pt>
    <dgm:pt modelId="{21CF7A24-80C2-4B96-8B35-652894465F72}" type="pres">
      <dgm:prSet presAssocID="{F04945B9-DAFF-4480-A068-1F10879CFA3D}" presName="Name37" presStyleLbl="parChTrans1D4" presStyleIdx="2" presStyleCnt="16"/>
      <dgm:spPr/>
      <dgm:t>
        <a:bodyPr/>
        <a:lstStyle/>
        <a:p>
          <a:endParaRPr lang="en-AU"/>
        </a:p>
      </dgm:t>
    </dgm:pt>
    <dgm:pt modelId="{48D69BA1-15D9-450B-B457-E1211E352FA6}" type="pres">
      <dgm:prSet presAssocID="{1B1A4A2E-6659-4817-9CED-EBE96C3178FE}" presName="hierRoot2" presStyleCnt="0">
        <dgm:presLayoutVars>
          <dgm:hierBranch val="init"/>
        </dgm:presLayoutVars>
      </dgm:prSet>
      <dgm:spPr/>
    </dgm:pt>
    <dgm:pt modelId="{56EBE628-6458-4048-99DE-B16C2306306F}" type="pres">
      <dgm:prSet presAssocID="{1B1A4A2E-6659-4817-9CED-EBE96C3178FE}" presName="rootComposite" presStyleCnt="0"/>
      <dgm:spPr/>
    </dgm:pt>
    <dgm:pt modelId="{03618DEA-FCA7-4C5F-8B56-B0ADBC53B056}" type="pres">
      <dgm:prSet presAssocID="{1B1A4A2E-6659-4817-9CED-EBE96C3178FE}" presName="rootText" presStyleLbl="node4" presStyleIdx="2" presStyleCnt="16" custScaleX="136048" custScaleY="202255" custLinFactNeighborX="-1515" custLinFactNeighborY="-31492">
        <dgm:presLayoutVars>
          <dgm:chPref val="3"/>
        </dgm:presLayoutVars>
      </dgm:prSet>
      <dgm:spPr/>
      <dgm:t>
        <a:bodyPr/>
        <a:lstStyle/>
        <a:p>
          <a:endParaRPr lang="en-AU"/>
        </a:p>
      </dgm:t>
    </dgm:pt>
    <dgm:pt modelId="{57DA34EA-0583-4941-8CDE-F27725D83ACE}" type="pres">
      <dgm:prSet presAssocID="{1B1A4A2E-6659-4817-9CED-EBE96C3178FE}" presName="rootConnector" presStyleLbl="node4" presStyleIdx="2" presStyleCnt="16"/>
      <dgm:spPr/>
      <dgm:t>
        <a:bodyPr/>
        <a:lstStyle/>
        <a:p>
          <a:endParaRPr lang="en-AU"/>
        </a:p>
      </dgm:t>
    </dgm:pt>
    <dgm:pt modelId="{113803AA-CF8C-45D9-B6AC-C48541E91F88}" type="pres">
      <dgm:prSet presAssocID="{1B1A4A2E-6659-4817-9CED-EBE96C3178FE}" presName="hierChild4" presStyleCnt="0"/>
      <dgm:spPr/>
    </dgm:pt>
    <dgm:pt modelId="{A3CB2C98-DA5F-4869-9A0C-DCAC65A845BE}" type="pres">
      <dgm:prSet presAssocID="{5EDA55D0-B7B8-4776-90A3-B9E326FDC7C7}" presName="Name37" presStyleLbl="parChTrans1D4" presStyleIdx="3" presStyleCnt="16"/>
      <dgm:spPr/>
      <dgm:t>
        <a:bodyPr/>
        <a:lstStyle/>
        <a:p>
          <a:endParaRPr lang="en-AU"/>
        </a:p>
      </dgm:t>
    </dgm:pt>
    <dgm:pt modelId="{D69F4C83-1E41-4856-AF41-3E0F465B4A2D}" type="pres">
      <dgm:prSet presAssocID="{405561C6-5125-4DAE-8BCB-EE39A723E5F9}" presName="hierRoot2" presStyleCnt="0">
        <dgm:presLayoutVars>
          <dgm:hierBranch val="init"/>
        </dgm:presLayoutVars>
      </dgm:prSet>
      <dgm:spPr/>
    </dgm:pt>
    <dgm:pt modelId="{120FC632-E3FD-4A59-9265-A6C2FE73523D}" type="pres">
      <dgm:prSet presAssocID="{405561C6-5125-4DAE-8BCB-EE39A723E5F9}" presName="rootComposite" presStyleCnt="0"/>
      <dgm:spPr/>
    </dgm:pt>
    <dgm:pt modelId="{9E18BD25-9C2F-4B4A-A5D6-1FCBD7FE2C1D}" type="pres">
      <dgm:prSet presAssocID="{405561C6-5125-4DAE-8BCB-EE39A723E5F9}" presName="rootText" presStyleLbl="node4" presStyleIdx="3" presStyleCnt="16" custScaleY="221951">
        <dgm:presLayoutVars>
          <dgm:chPref val="3"/>
        </dgm:presLayoutVars>
      </dgm:prSet>
      <dgm:spPr/>
      <dgm:t>
        <a:bodyPr/>
        <a:lstStyle/>
        <a:p>
          <a:endParaRPr lang="en-AU"/>
        </a:p>
      </dgm:t>
    </dgm:pt>
    <dgm:pt modelId="{16ABA9AF-E451-408F-B675-EC78797C1E40}" type="pres">
      <dgm:prSet presAssocID="{405561C6-5125-4DAE-8BCB-EE39A723E5F9}" presName="rootConnector" presStyleLbl="node4" presStyleIdx="3" presStyleCnt="16"/>
      <dgm:spPr/>
      <dgm:t>
        <a:bodyPr/>
        <a:lstStyle/>
        <a:p>
          <a:endParaRPr lang="en-AU"/>
        </a:p>
      </dgm:t>
    </dgm:pt>
    <dgm:pt modelId="{EF2E011C-94E8-474E-831D-3BA883DE997D}" type="pres">
      <dgm:prSet presAssocID="{405561C6-5125-4DAE-8BCB-EE39A723E5F9}" presName="hierChild4" presStyleCnt="0"/>
      <dgm:spPr/>
    </dgm:pt>
    <dgm:pt modelId="{2E4E16BB-C7F7-4E2C-8322-6B104814437C}" type="pres">
      <dgm:prSet presAssocID="{405561C6-5125-4DAE-8BCB-EE39A723E5F9}" presName="hierChild5" presStyleCnt="0"/>
      <dgm:spPr/>
    </dgm:pt>
    <dgm:pt modelId="{E9A17F83-629A-4CC7-939B-D14C6D5C791A}" type="pres">
      <dgm:prSet presAssocID="{53EE4EDA-03AC-43F4-B149-8452428392A8}" presName="Name37" presStyleLbl="parChTrans1D4" presStyleIdx="4" presStyleCnt="16"/>
      <dgm:spPr/>
      <dgm:t>
        <a:bodyPr/>
        <a:lstStyle/>
        <a:p>
          <a:endParaRPr lang="en-AU"/>
        </a:p>
      </dgm:t>
    </dgm:pt>
    <dgm:pt modelId="{7F3930D1-A5B2-435F-A40C-207D540F68F7}" type="pres">
      <dgm:prSet presAssocID="{6990F6F6-DF98-4BF6-9E2A-F4D81EF0E7F9}" presName="hierRoot2" presStyleCnt="0">
        <dgm:presLayoutVars>
          <dgm:hierBranch val="init"/>
        </dgm:presLayoutVars>
      </dgm:prSet>
      <dgm:spPr/>
    </dgm:pt>
    <dgm:pt modelId="{2C9F7157-BECE-4138-B7B8-849D0A7F5D91}" type="pres">
      <dgm:prSet presAssocID="{6990F6F6-DF98-4BF6-9E2A-F4D81EF0E7F9}" presName="rootComposite" presStyleCnt="0"/>
      <dgm:spPr/>
    </dgm:pt>
    <dgm:pt modelId="{DACB30F9-7131-4E4F-A7EF-D301DEF923F4}" type="pres">
      <dgm:prSet presAssocID="{6990F6F6-DF98-4BF6-9E2A-F4D81EF0E7F9}" presName="rootText" presStyleLbl="node4" presStyleIdx="4" presStyleCnt="16" custScaleY="221951">
        <dgm:presLayoutVars>
          <dgm:chPref val="3"/>
        </dgm:presLayoutVars>
      </dgm:prSet>
      <dgm:spPr/>
      <dgm:t>
        <a:bodyPr/>
        <a:lstStyle/>
        <a:p>
          <a:endParaRPr lang="en-AU"/>
        </a:p>
      </dgm:t>
    </dgm:pt>
    <dgm:pt modelId="{46AA755A-DA14-4E21-A04A-6ACE7C0E7F0D}" type="pres">
      <dgm:prSet presAssocID="{6990F6F6-DF98-4BF6-9E2A-F4D81EF0E7F9}" presName="rootConnector" presStyleLbl="node4" presStyleIdx="4" presStyleCnt="16"/>
      <dgm:spPr/>
      <dgm:t>
        <a:bodyPr/>
        <a:lstStyle/>
        <a:p>
          <a:endParaRPr lang="en-AU"/>
        </a:p>
      </dgm:t>
    </dgm:pt>
    <dgm:pt modelId="{2F152A49-5133-43C9-BB63-BD36B1F8DD9F}" type="pres">
      <dgm:prSet presAssocID="{6990F6F6-DF98-4BF6-9E2A-F4D81EF0E7F9}" presName="hierChild4" presStyleCnt="0"/>
      <dgm:spPr/>
    </dgm:pt>
    <dgm:pt modelId="{CE9D1B34-6119-4981-B744-EBFCD679FEE1}" type="pres">
      <dgm:prSet presAssocID="{6990F6F6-DF98-4BF6-9E2A-F4D81EF0E7F9}" presName="hierChild5" presStyleCnt="0"/>
      <dgm:spPr/>
    </dgm:pt>
    <dgm:pt modelId="{FC86418F-F5EE-4309-8BAE-A86E683BFC71}" type="pres">
      <dgm:prSet presAssocID="{1B1A4A2E-6659-4817-9CED-EBE96C3178FE}" presName="hierChild5" presStyleCnt="0"/>
      <dgm:spPr/>
    </dgm:pt>
    <dgm:pt modelId="{0849DA63-CA93-4F67-B6CD-4893391BB87A}" type="pres">
      <dgm:prSet presAssocID="{1B7AA252-B01D-4090-AF92-AEE966CF54FB}" presName="Name37" presStyleLbl="parChTrans1D4" presStyleIdx="5" presStyleCnt="16"/>
      <dgm:spPr/>
      <dgm:t>
        <a:bodyPr/>
        <a:lstStyle/>
        <a:p>
          <a:endParaRPr lang="en-AU"/>
        </a:p>
      </dgm:t>
    </dgm:pt>
    <dgm:pt modelId="{776C41F4-9A32-4379-9D6C-3D60A0D25A22}" type="pres">
      <dgm:prSet presAssocID="{D2CE17FE-4306-46CA-8DB5-E16F30E651BE}" presName="hierRoot2" presStyleCnt="0">
        <dgm:presLayoutVars>
          <dgm:hierBranch val="init"/>
        </dgm:presLayoutVars>
      </dgm:prSet>
      <dgm:spPr/>
    </dgm:pt>
    <dgm:pt modelId="{9D151A64-30D8-4458-BC84-B1E608354B7C}" type="pres">
      <dgm:prSet presAssocID="{D2CE17FE-4306-46CA-8DB5-E16F30E651BE}" presName="rootComposite" presStyleCnt="0"/>
      <dgm:spPr/>
    </dgm:pt>
    <dgm:pt modelId="{2FDE8A8B-02E1-48B5-AC87-C42B0310DED9}" type="pres">
      <dgm:prSet presAssocID="{D2CE17FE-4306-46CA-8DB5-E16F30E651BE}" presName="rootText" presStyleLbl="node4" presStyleIdx="5" presStyleCnt="16" custScaleX="125804" custScaleY="197514" custLinFactNeighborX="-2495" custLinFactNeighborY="-29283">
        <dgm:presLayoutVars>
          <dgm:chPref val="3"/>
        </dgm:presLayoutVars>
      </dgm:prSet>
      <dgm:spPr/>
      <dgm:t>
        <a:bodyPr/>
        <a:lstStyle/>
        <a:p>
          <a:endParaRPr lang="en-AU"/>
        </a:p>
      </dgm:t>
    </dgm:pt>
    <dgm:pt modelId="{8C0CB616-B1EE-47A2-895A-5A38FA7CBD93}" type="pres">
      <dgm:prSet presAssocID="{D2CE17FE-4306-46CA-8DB5-E16F30E651BE}" presName="rootConnector" presStyleLbl="node4" presStyleIdx="5" presStyleCnt="16"/>
      <dgm:spPr/>
      <dgm:t>
        <a:bodyPr/>
        <a:lstStyle/>
        <a:p>
          <a:endParaRPr lang="en-AU"/>
        </a:p>
      </dgm:t>
    </dgm:pt>
    <dgm:pt modelId="{448E069F-6877-4CBD-8C27-0918F6952F32}" type="pres">
      <dgm:prSet presAssocID="{D2CE17FE-4306-46CA-8DB5-E16F30E651BE}" presName="hierChild4" presStyleCnt="0"/>
      <dgm:spPr/>
    </dgm:pt>
    <dgm:pt modelId="{E6F0B0D1-F9C4-4FC8-BC2B-42473F9D8B41}" type="pres">
      <dgm:prSet presAssocID="{6B1BCD60-71D7-4519-A689-820BE2D8981B}" presName="Name37" presStyleLbl="parChTrans1D4" presStyleIdx="6" presStyleCnt="16"/>
      <dgm:spPr/>
      <dgm:t>
        <a:bodyPr/>
        <a:lstStyle/>
        <a:p>
          <a:endParaRPr lang="en-AU"/>
        </a:p>
      </dgm:t>
    </dgm:pt>
    <dgm:pt modelId="{DD03E181-AF56-4D9A-B375-FAA2709E296A}" type="pres">
      <dgm:prSet presAssocID="{62BF9325-A600-4C3D-A17B-C08C0B633555}" presName="hierRoot2" presStyleCnt="0">
        <dgm:presLayoutVars>
          <dgm:hierBranch val="init"/>
        </dgm:presLayoutVars>
      </dgm:prSet>
      <dgm:spPr/>
    </dgm:pt>
    <dgm:pt modelId="{52F47BE2-F78F-44E7-902D-4B0314DFFF21}" type="pres">
      <dgm:prSet presAssocID="{62BF9325-A600-4C3D-A17B-C08C0B633555}" presName="rootComposite" presStyleCnt="0"/>
      <dgm:spPr/>
    </dgm:pt>
    <dgm:pt modelId="{82AD15BF-D293-4500-90CF-11D95209E9B0}" type="pres">
      <dgm:prSet presAssocID="{62BF9325-A600-4C3D-A17B-C08C0B633555}" presName="rootText" presStyleLbl="node4" presStyleIdx="6" presStyleCnt="16" custScaleY="221951">
        <dgm:presLayoutVars>
          <dgm:chPref val="3"/>
        </dgm:presLayoutVars>
      </dgm:prSet>
      <dgm:spPr/>
      <dgm:t>
        <a:bodyPr/>
        <a:lstStyle/>
        <a:p>
          <a:endParaRPr lang="en-AU"/>
        </a:p>
      </dgm:t>
    </dgm:pt>
    <dgm:pt modelId="{239BA5F4-E11E-4F63-96A9-1C7884FF56B5}" type="pres">
      <dgm:prSet presAssocID="{62BF9325-A600-4C3D-A17B-C08C0B633555}" presName="rootConnector" presStyleLbl="node4" presStyleIdx="6" presStyleCnt="16"/>
      <dgm:spPr/>
      <dgm:t>
        <a:bodyPr/>
        <a:lstStyle/>
        <a:p>
          <a:endParaRPr lang="en-AU"/>
        </a:p>
      </dgm:t>
    </dgm:pt>
    <dgm:pt modelId="{830C5789-7D07-49E1-8B89-0D5210B2FCFD}" type="pres">
      <dgm:prSet presAssocID="{62BF9325-A600-4C3D-A17B-C08C0B633555}" presName="hierChild4" presStyleCnt="0"/>
      <dgm:spPr/>
    </dgm:pt>
    <dgm:pt modelId="{BC9B026B-9516-4F09-94D3-FB307E9F2D69}" type="pres">
      <dgm:prSet presAssocID="{62BF9325-A600-4C3D-A17B-C08C0B633555}" presName="hierChild5" presStyleCnt="0"/>
      <dgm:spPr/>
    </dgm:pt>
    <dgm:pt modelId="{4118C696-BF80-4A41-8303-9790C5BDDCD0}" type="pres">
      <dgm:prSet presAssocID="{33FAD168-C85F-4C1A-9758-EAC2E3CAE1E2}" presName="Name37" presStyleLbl="parChTrans1D4" presStyleIdx="7" presStyleCnt="16"/>
      <dgm:spPr/>
      <dgm:t>
        <a:bodyPr/>
        <a:lstStyle/>
        <a:p>
          <a:endParaRPr lang="en-AU"/>
        </a:p>
      </dgm:t>
    </dgm:pt>
    <dgm:pt modelId="{D011099E-8488-4C2A-9BC2-EE3077DD86C7}" type="pres">
      <dgm:prSet presAssocID="{1322689B-3137-4AA4-9B3F-6CE39494F1EF}" presName="hierRoot2" presStyleCnt="0">
        <dgm:presLayoutVars>
          <dgm:hierBranch val="init"/>
        </dgm:presLayoutVars>
      </dgm:prSet>
      <dgm:spPr/>
    </dgm:pt>
    <dgm:pt modelId="{F03D7200-2613-4D8E-BA4F-74FC56BC3E3B}" type="pres">
      <dgm:prSet presAssocID="{1322689B-3137-4AA4-9B3F-6CE39494F1EF}" presName="rootComposite" presStyleCnt="0"/>
      <dgm:spPr/>
    </dgm:pt>
    <dgm:pt modelId="{E166403E-06D2-4234-81F1-76E1B6331D2E}" type="pres">
      <dgm:prSet presAssocID="{1322689B-3137-4AA4-9B3F-6CE39494F1EF}" presName="rootText" presStyleLbl="node4" presStyleIdx="7" presStyleCnt="16" custScaleY="221951">
        <dgm:presLayoutVars>
          <dgm:chPref val="3"/>
        </dgm:presLayoutVars>
      </dgm:prSet>
      <dgm:spPr/>
      <dgm:t>
        <a:bodyPr/>
        <a:lstStyle/>
        <a:p>
          <a:endParaRPr lang="en-AU"/>
        </a:p>
      </dgm:t>
    </dgm:pt>
    <dgm:pt modelId="{C9A276F0-70AB-4140-9D0D-3FE204465379}" type="pres">
      <dgm:prSet presAssocID="{1322689B-3137-4AA4-9B3F-6CE39494F1EF}" presName="rootConnector" presStyleLbl="node4" presStyleIdx="7" presStyleCnt="16"/>
      <dgm:spPr/>
      <dgm:t>
        <a:bodyPr/>
        <a:lstStyle/>
        <a:p>
          <a:endParaRPr lang="en-AU"/>
        </a:p>
      </dgm:t>
    </dgm:pt>
    <dgm:pt modelId="{CE075F3D-5F55-4AA6-9266-689E21D96EA8}" type="pres">
      <dgm:prSet presAssocID="{1322689B-3137-4AA4-9B3F-6CE39494F1EF}" presName="hierChild4" presStyleCnt="0"/>
      <dgm:spPr/>
    </dgm:pt>
    <dgm:pt modelId="{BE11F230-0B53-4109-86B2-748C72622BF1}" type="pres">
      <dgm:prSet presAssocID="{1322689B-3137-4AA4-9B3F-6CE39494F1EF}" presName="hierChild5" presStyleCnt="0"/>
      <dgm:spPr/>
    </dgm:pt>
    <dgm:pt modelId="{B0552576-5754-4D9E-9E7C-C6EE1FB5B041}" type="pres">
      <dgm:prSet presAssocID="{D2CE17FE-4306-46CA-8DB5-E16F30E651BE}" presName="hierChild5" presStyleCnt="0"/>
      <dgm:spPr/>
    </dgm:pt>
    <dgm:pt modelId="{6D4D14E8-EA2C-4C4B-8A46-90CE44A27A65}" type="pres">
      <dgm:prSet presAssocID="{5E8F3426-8639-4574-8507-12A58A8845DD}" presName="Name37" presStyleLbl="parChTrans1D4" presStyleIdx="8" presStyleCnt="16"/>
      <dgm:spPr/>
      <dgm:t>
        <a:bodyPr/>
        <a:lstStyle/>
        <a:p>
          <a:endParaRPr lang="en-AU"/>
        </a:p>
      </dgm:t>
    </dgm:pt>
    <dgm:pt modelId="{26A9A338-E105-45DE-8727-8CCD8FAF043C}" type="pres">
      <dgm:prSet presAssocID="{5644A046-E1E9-49C0-A1B5-DAAB633641FB}" presName="hierRoot2" presStyleCnt="0">
        <dgm:presLayoutVars>
          <dgm:hierBranch val="init"/>
        </dgm:presLayoutVars>
      </dgm:prSet>
      <dgm:spPr/>
    </dgm:pt>
    <dgm:pt modelId="{15602967-13F0-4C10-8958-70EABFDBF667}" type="pres">
      <dgm:prSet presAssocID="{5644A046-E1E9-49C0-A1B5-DAAB633641FB}" presName="rootComposite" presStyleCnt="0"/>
      <dgm:spPr/>
    </dgm:pt>
    <dgm:pt modelId="{FF099AAB-F81A-4DAD-8337-ABAE8C464E50}" type="pres">
      <dgm:prSet presAssocID="{5644A046-E1E9-49C0-A1B5-DAAB633641FB}" presName="rootText" presStyleLbl="node4" presStyleIdx="8" presStyleCnt="16" custScaleX="128712" custScaleY="235055" custLinFactNeighborX="-2814" custLinFactNeighborY="-30330">
        <dgm:presLayoutVars>
          <dgm:chPref val="3"/>
        </dgm:presLayoutVars>
      </dgm:prSet>
      <dgm:spPr/>
      <dgm:t>
        <a:bodyPr/>
        <a:lstStyle/>
        <a:p>
          <a:endParaRPr lang="en-AU"/>
        </a:p>
      </dgm:t>
    </dgm:pt>
    <dgm:pt modelId="{0B0CC44A-0EA8-4CA4-8AA8-26D653E8812A}" type="pres">
      <dgm:prSet presAssocID="{5644A046-E1E9-49C0-A1B5-DAAB633641FB}" presName="rootConnector" presStyleLbl="node4" presStyleIdx="8" presStyleCnt="16"/>
      <dgm:spPr/>
      <dgm:t>
        <a:bodyPr/>
        <a:lstStyle/>
        <a:p>
          <a:endParaRPr lang="en-AU"/>
        </a:p>
      </dgm:t>
    </dgm:pt>
    <dgm:pt modelId="{FD4524FE-BA6A-43FE-BCF2-3C670A846542}" type="pres">
      <dgm:prSet presAssocID="{5644A046-E1E9-49C0-A1B5-DAAB633641FB}" presName="hierChild4" presStyleCnt="0"/>
      <dgm:spPr/>
    </dgm:pt>
    <dgm:pt modelId="{2254D9DC-49F0-4047-A84E-2260B9C2117C}" type="pres">
      <dgm:prSet presAssocID="{5644A046-E1E9-49C0-A1B5-DAAB633641FB}" presName="hierChild5" presStyleCnt="0"/>
      <dgm:spPr/>
    </dgm:pt>
    <dgm:pt modelId="{6F0C711D-0123-483C-A28A-CA32E5C3AB46}" type="pres">
      <dgm:prSet presAssocID="{F602A1AD-119A-47F8-BE88-50A34F7909BD}" presName="hierChild5" presStyleCnt="0"/>
      <dgm:spPr/>
    </dgm:pt>
    <dgm:pt modelId="{D90A4B19-1C0F-4AAD-8966-4D361A16019F}" type="pres">
      <dgm:prSet presAssocID="{B262C5C0-FEF4-4C3C-B8E7-FD61766EC6CD}" presName="Name37" presStyleLbl="parChTrans1D3" presStyleIdx="2" presStyleCnt="3"/>
      <dgm:spPr/>
      <dgm:t>
        <a:bodyPr/>
        <a:lstStyle/>
        <a:p>
          <a:endParaRPr lang="en-AU"/>
        </a:p>
      </dgm:t>
    </dgm:pt>
    <dgm:pt modelId="{92A715E7-A7E6-4F98-8DB9-B6F8A77904EA}" type="pres">
      <dgm:prSet presAssocID="{3D62DE3C-370C-4A36-8A3F-796CE33825FA}" presName="hierRoot2" presStyleCnt="0">
        <dgm:presLayoutVars>
          <dgm:hierBranch val="init"/>
        </dgm:presLayoutVars>
      </dgm:prSet>
      <dgm:spPr/>
    </dgm:pt>
    <dgm:pt modelId="{A393D665-ACAD-464E-9565-59EACD7BB635}" type="pres">
      <dgm:prSet presAssocID="{3D62DE3C-370C-4A36-8A3F-796CE33825FA}" presName="rootComposite" presStyleCnt="0"/>
      <dgm:spPr/>
    </dgm:pt>
    <dgm:pt modelId="{A4D760A3-D30B-4539-9D5C-DEFEE83D5173}" type="pres">
      <dgm:prSet presAssocID="{3D62DE3C-370C-4A36-8A3F-796CE33825FA}" presName="rootText" presStyleLbl="node3" presStyleIdx="2" presStyleCnt="3" custScaleX="190877" custLinFactNeighborX="21508" custLinFactNeighborY="-32553">
        <dgm:presLayoutVars>
          <dgm:chPref val="3"/>
        </dgm:presLayoutVars>
      </dgm:prSet>
      <dgm:spPr/>
      <dgm:t>
        <a:bodyPr/>
        <a:lstStyle/>
        <a:p>
          <a:endParaRPr lang="en-AU"/>
        </a:p>
      </dgm:t>
    </dgm:pt>
    <dgm:pt modelId="{2A8CE599-6B52-4F9A-A6BA-07961E56BB5A}" type="pres">
      <dgm:prSet presAssocID="{3D62DE3C-370C-4A36-8A3F-796CE33825FA}" presName="rootConnector" presStyleLbl="node3" presStyleIdx="2" presStyleCnt="3"/>
      <dgm:spPr/>
      <dgm:t>
        <a:bodyPr/>
        <a:lstStyle/>
        <a:p>
          <a:endParaRPr lang="en-AU"/>
        </a:p>
      </dgm:t>
    </dgm:pt>
    <dgm:pt modelId="{78E9FC78-32C6-48B9-AC76-BA26EF046573}" type="pres">
      <dgm:prSet presAssocID="{3D62DE3C-370C-4A36-8A3F-796CE33825FA}" presName="hierChild4" presStyleCnt="0"/>
      <dgm:spPr/>
    </dgm:pt>
    <dgm:pt modelId="{538B8979-9260-4FD0-98BC-8DAA68D1E75C}" type="pres">
      <dgm:prSet presAssocID="{8233512A-40C5-4E82-A94B-86BB40C8D6CB}" presName="Name37" presStyleLbl="parChTrans1D4" presStyleIdx="9" presStyleCnt="16"/>
      <dgm:spPr/>
      <dgm:t>
        <a:bodyPr/>
        <a:lstStyle/>
        <a:p>
          <a:endParaRPr lang="en-AU"/>
        </a:p>
      </dgm:t>
    </dgm:pt>
    <dgm:pt modelId="{741E9FE7-EA91-4A94-A9E2-DC2CA293018E}" type="pres">
      <dgm:prSet presAssocID="{8BF863E0-B467-448A-8008-CF219C050E62}" presName="hierRoot2" presStyleCnt="0">
        <dgm:presLayoutVars>
          <dgm:hierBranch val="init"/>
        </dgm:presLayoutVars>
      </dgm:prSet>
      <dgm:spPr/>
    </dgm:pt>
    <dgm:pt modelId="{F99A7A29-4383-4571-A95E-1EF58CE3FC7B}" type="pres">
      <dgm:prSet presAssocID="{8BF863E0-B467-448A-8008-CF219C050E62}" presName="rootComposite" presStyleCnt="0"/>
      <dgm:spPr/>
    </dgm:pt>
    <dgm:pt modelId="{AA5D9624-B483-4F00-951F-1B3A442D0D0B}" type="pres">
      <dgm:prSet presAssocID="{8BF863E0-B467-448A-8008-CF219C050E62}" presName="rootText" presStyleLbl="node4" presStyleIdx="9" presStyleCnt="16" custScaleY="232381" custLinFactNeighborX="3861" custLinFactNeighborY="-23364">
        <dgm:presLayoutVars>
          <dgm:chPref val="3"/>
        </dgm:presLayoutVars>
      </dgm:prSet>
      <dgm:spPr/>
      <dgm:t>
        <a:bodyPr/>
        <a:lstStyle/>
        <a:p>
          <a:endParaRPr lang="en-AU"/>
        </a:p>
      </dgm:t>
    </dgm:pt>
    <dgm:pt modelId="{A1511DFD-0BC0-4C58-BC9E-0C297A0BAB51}" type="pres">
      <dgm:prSet presAssocID="{8BF863E0-B467-448A-8008-CF219C050E62}" presName="rootConnector" presStyleLbl="node4" presStyleIdx="9" presStyleCnt="16"/>
      <dgm:spPr/>
      <dgm:t>
        <a:bodyPr/>
        <a:lstStyle/>
        <a:p>
          <a:endParaRPr lang="en-AU"/>
        </a:p>
      </dgm:t>
    </dgm:pt>
    <dgm:pt modelId="{5F600E64-7A4E-4DC4-A6B1-D0B563197AAC}" type="pres">
      <dgm:prSet presAssocID="{8BF863E0-B467-448A-8008-CF219C050E62}" presName="hierChild4" presStyleCnt="0"/>
      <dgm:spPr/>
    </dgm:pt>
    <dgm:pt modelId="{4490B267-3AF7-4C7E-8875-3C202C29CAB2}" type="pres">
      <dgm:prSet presAssocID="{707DB627-AB5F-408C-9F57-AA4363AAF5A3}" presName="Name37" presStyleLbl="parChTrans1D4" presStyleIdx="10" presStyleCnt="16"/>
      <dgm:spPr/>
      <dgm:t>
        <a:bodyPr/>
        <a:lstStyle/>
        <a:p>
          <a:endParaRPr lang="en-AU"/>
        </a:p>
      </dgm:t>
    </dgm:pt>
    <dgm:pt modelId="{66B92160-B866-421D-B8AE-D10B5093EEA5}" type="pres">
      <dgm:prSet presAssocID="{9ACC6CAA-2B66-4402-B0A8-59F5E78D8AC3}" presName="hierRoot2" presStyleCnt="0">
        <dgm:presLayoutVars>
          <dgm:hierBranch val="init"/>
        </dgm:presLayoutVars>
      </dgm:prSet>
      <dgm:spPr/>
    </dgm:pt>
    <dgm:pt modelId="{A0351038-AF09-40EF-AE1C-DAF4221A4DD0}" type="pres">
      <dgm:prSet presAssocID="{9ACC6CAA-2B66-4402-B0A8-59F5E78D8AC3}" presName="rootComposite" presStyleCnt="0"/>
      <dgm:spPr/>
    </dgm:pt>
    <dgm:pt modelId="{D4D48459-9877-4E67-8913-21B88FF7F78D}" type="pres">
      <dgm:prSet presAssocID="{9ACC6CAA-2B66-4402-B0A8-59F5E78D8AC3}" presName="rootText" presStyleLbl="node4" presStyleIdx="10" presStyleCnt="16" custScaleY="204830" custLinFactNeighborX="-4011" custLinFactNeighborY="-43763">
        <dgm:presLayoutVars>
          <dgm:chPref val="3"/>
        </dgm:presLayoutVars>
      </dgm:prSet>
      <dgm:spPr/>
      <dgm:t>
        <a:bodyPr/>
        <a:lstStyle/>
        <a:p>
          <a:endParaRPr lang="en-AU"/>
        </a:p>
      </dgm:t>
    </dgm:pt>
    <dgm:pt modelId="{8ACC860F-4FDB-417D-93FD-DA8B937E5679}" type="pres">
      <dgm:prSet presAssocID="{9ACC6CAA-2B66-4402-B0A8-59F5E78D8AC3}" presName="rootConnector" presStyleLbl="node4" presStyleIdx="10" presStyleCnt="16"/>
      <dgm:spPr/>
      <dgm:t>
        <a:bodyPr/>
        <a:lstStyle/>
        <a:p>
          <a:endParaRPr lang="en-AU"/>
        </a:p>
      </dgm:t>
    </dgm:pt>
    <dgm:pt modelId="{FB26ABC9-3B75-4E85-A641-12E6333CA86B}" type="pres">
      <dgm:prSet presAssocID="{9ACC6CAA-2B66-4402-B0A8-59F5E78D8AC3}" presName="hierChild4" presStyleCnt="0"/>
      <dgm:spPr/>
    </dgm:pt>
    <dgm:pt modelId="{8FFF7249-E2CA-4508-868A-64D99C1C8AE8}" type="pres">
      <dgm:prSet presAssocID="{9ACC6CAA-2B66-4402-B0A8-59F5E78D8AC3}" presName="hierChild5" presStyleCnt="0"/>
      <dgm:spPr/>
    </dgm:pt>
    <dgm:pt modelId="{BD6F1659-390F-48F1-A56F-973AE8C13F4B}" type="pres">
      <dgm:prSet presAssocID="{537C8FA1-6FED-4DA8-9679-FD2D734E24E6}" presName="Name37" presStyleLbl="parChTrans1D4" presStyleIdx="11" presStyleCnt="16"/>
      <dgm:spPr/>
      <dgm:t>
        <a:bodyPr/>
        <a:lstStyle/>
        <a:p>
          <a:endParaRPr lang="en-AU"/>
        </a:p>
      </dgm:t>
    </dgm:pt>
    <dgm:pt modelId="{EC55CFB5-F36A-485E-AA48-115C715DC5F8}" type="pres">
      <dgm:prSet presAssocID="{1DCD3BB5-BE48-467B-8AF1-4CD36DE7E77C}" presName="hierRoot2" presStyleCnt="0">
        <dgm:presLayoutVars>
          <dgm:hierBranch val="init"/>
        </dgm:presLayoutVars>
      </dgm:prSet>
      <dgm:spPr/>
    </dgm:pt>
    <dgm:pt modelId="{18D2A58A-961F-415E-88DF-CBD1F1FEFD7C}" type="pres">
      <dgm:prSet presAssocID="{1DCD3BB5-BE48-467B-8AF1-4CD36DE7E77C}" presName="rootComposite" presStyleCnt="0"/>
      <dgm:spPr/>
    </dgm:pt>
    <dgm:pt modelId="{F314834A-36E2-4E2B-B528-E9A46AF9E620}" type="pres">
      <dgm:prSet presAssocID="{1DCD3BB5-BE48-467B-8AF1-4CD36DE7E77C}" presName="rootText" presStyleLbl="node4" presStyleIdx="11" presStyleCnt="16" custScaleY="224618" custLinFactNeighborX="-1124" custLinFactNeighborY="-65976">
        <dgm:presLayoutVars>
          <dgm:chPref val="3"/>
        </dgm:presLayoutVars>
      </dgm:prSet>
      <dgm:spPr/>
      <dgm:t>
        <a:bodyPr/>
        <a:lstStyle/>
        <a:p>
          <a:endParaRPr lang="en-AU"/>
        </a:p>
      </dgm:t>
    </dgm:pt>
    <dgm:pt modelId="{F900A1A5-61BB-4B7F-A027-D42606610EC0}" type="pres">
      <dgm:prSet presAssocID="{1DCD3BB5-BE48-467B-8AF1-4CD36DE7E77C}" presName="rootConnector" presStyleLbl="node4" presStyleIdx="11" presStyleCnt="16"/>
      <dgm:spPr/>
      <dgm:t>
        <a:bodyPr/>
        <a:lstStyle/>
        <a:p>
          <a:endParaRPr lang="en-AU"/>
        </a:p>
      </dgm:t>
    </dgm:pt>
    <dgm:pt modelId="{D38559FB-7702-47AF-A75A-D38F4CC87B15}" type="pres">
      <dgm:prSet presAssocID="{1DCD3BB5-BE48-467B-8AF1-4CD36DE7E77C}" presName="hierChild4" presStyleCnt="0"/>
      <dgm:spPr/>
    </dgm:pt>
    <dgm:pt modelId="{04233148-FB4E-4DF9-A667-8A9F9922BB1F}" type="pres">
      <dgm:prSet presAssocID="{1DCD3BB5-BE48-467B-8AF1-4CD36DE7E77C}" presName="hierChild5" presStyleCnt="0"/>
      <dgm:spPr/>
    </dgm:pt>
    <dgm:pt modelId="{D4AB13B8-7053-4CA4-B976-00CB399EF895}" type="pres">
      <dgm:prSet presAssocID="{8BF863E0-B467-448A-8008-CF219C050E62}" presName="hierChild5" presStyleCnt="0"/>
      <dgm:spPr/>
    </dgm:pt>
    <dgm:pt modelId="{A81F27C9-9451-408C-9413-C4139865DD11}" type="pres">
      <dgm:prSet presAssocID="{C5AFE849-C64E-4614-9743-CC3A16C345EB}" presName="Name37" presStyleLbl="parChTrans1D4" presStyleIdx="12" presStyleCnt="16"/>
      <dgm:spPr/>
      <dgm:t>
        <a:bodyPr/>
        <a:lstStyle/>
        <a:p>
          <a:endParaRPr lang="en-AU"/>
        </a:p>
      </dgm:t>
    </dgm:pt>
    <dgm:pt modelId="{19EDB4FC-9CDA-485D-8B6E-2C4CBE329B5D}" type="pres">
      <dgm:prSet presAssocID="{751D7814-5A33-4038-A85D-43F5629D1465}" presName="hierRoot2" presStyleCnt="0">
        <dgm:presLayoutVars>
          <dgm:hierBranch val="init"/>
        </dgm:presLayoutVars>
      </dgm:prSet>
      <dgm:spPr/>
    </dgm:pt>
    <dgm:pt modelId="{DB1B4661-68FD-4845-8C12-4B2EF976A84E}" type="pres">
      <dgm:prSet presAssocID="{751D7814-5A33-4038-A85D-43F5629D1465}" presName="rootComposite" presStyleCnt="0"/>
      <dgm:spPr/>
    </dgm:pt>
    <dgm:pt modelId="{5291064D-B321-4B17-A866-0C1A58261F76}" type="pres">
      <dgm:prSet presAssocID="{751D7814-5A33-4038-A85D-43F5629D1465}" presName="rootText" presStyleLbl="node4" presStyleIdx="12" presStyleCnt="16" custScaleX="108084" custScaleY="396258" custLinFactNeighborX="-1132" custLinFactNeighborY="-20304">
        <dgm:presLayoutVars>
          <dgm:chPref val="3"/>
        </dgm:presLayoutVars>
      </dgm:prSet>
      <dgm:spPr/>
      <dgm:t>
        <a:bodyPr/>
        <a:lstStyle/>
        <a:p>
          <a:endParaRPr lang="en-AU"/>
        </a:p>
      </dgm:t>
    </dgm:pt>
    <dgm:pt modelId="{0276B121-D1D1-47D5-B677-B5C39EF44A8B}" type="pres">
      <dgm:prSet presAssocID="{751D7814-5A33-4038-A85D-43F5629D1465}" presName="rootConnector" presStyleLbl="node4" presStyleIdx="12" presStyleCnt="16"/>
      <dgm:spPr/>
      <dgm:t>
        <a:bodyPr/>
        <a:lstStyle/>
        <a:p>
          <a:endParaRPr lang="en-AU"/>
        </a:p>
      </dgm:t>
    </dgm:pt>
    <dgm:pt modelId="{8DD18FEC-2507-4F62-A349-4C73F51D530B}" type="pres">
      <dgm:prSet presAssocID="{751D7814-5A33-4038-A85D-43F5629D1465}" presName="hierChild4" presStyleCnt="0"/>
      <dgm:spPr/>
    </dgm:pt>
    <dgm:pt modelId="{17CFE42F-D2D6-4492-88BB-295614BB1B43}" type="pres">
      <dgm:prSet presAssocID="{751D7814-5A33-4038-A85D-43F5629D1465}" presName="hierChild5" presStyleCnt="0"/>
      <dgm:spPr/>
    </dgm:pt>
    <dgm:pt modelId="{BB401544-4883-45DB-B94B-499BC5D1437E}" type="pres">
      <dgm:prSet presAssocID="{7CB1DE9C-D0B5-4673-A88D-5AF1D1B3BF69}" presName="Name37" presStyleLbl="parChTrans1D4" presStyleIdx="13" presStyleCnt="16"/>
      <dgm:spPr/>
      <dgm:t>
        <a:bodyPr/>
        <a:lstStyle/>
        <a:p>
          <a:endParaRPr lang="en-AU"/>
        </a:p>
      </dgm:t>
    </dgm:pt>
    <dgm:pt modelId="{49E4E916-3F87-4A94-8B97-1078C5744AD8}" type="pres">
      <dgm:prSet presAssocID="{1230165F-11BA-460F-8C83-DF985E9191E6}" presName="hierRoot2" presStyleCnt="0">
        <dgm:presLayoutVars>
          <dgm:hierBranch val="init"/>
        </dgm:presLayoutVars>
      </dgm:prSet>
      <dgm:spPr/>
    </dgm:pt>
    <dgm:pt modelId="{8CFEACC2-BBC3-42C7-89E6-8542C922D52B}" type="pres">
      <dgm:prSet presAssocID="{1230165F-11BA-460F-8C83-DF985E9191E6}" presName="rootComposite" presStyleCnt="0"/>
      <dgm:spPr/>
    </dgm:pt>
    <dgm:pt modelId="{9A5D6182-638D-4FD9-BAE5-B859DB497E1C}" type="pres">
      <dgm:prSet presAssocID="{1230165F-11BA-460F-8C83-DF985E9191E6}" presName="rootText" presStyleLbl="node4" presStyleIdx="13" presStyleCnt="16" custScaleY="326779" custLinFactNeighborX="-259" custLinFactNeighborY="-24333">
        <dgm:presLayoutVars>
          <dgm:chPref val="3"/>
        </dgm:presLayoutVars>
      </dgm:prSet>
      <dgm:spPr/>
      <dgm:t>
        <a:bodyPr/>
        <a:lstStyle/>
        <a:p>
          <a:endParaRPr lang="en-AU"/>
        </a:p>
      </dgm:t>
    </dgm:pt>
    <dgm:pt modelId="{865551B4-7C65-404F-B946-FE497D002918}" type="pres">
      <dgm:prSet presAssocID="{1230165F-11BA-460F-8C83-DF985E9191E6}" presName="rootConnector" presStyleLbl="node4" presStyleIdx="13" presStyleCnt="16"/>
      <dgm:spPr/>
      <dgm:t>
        <a:bodyPr/>
        <a:lstStyle/>
        <a:p>
          <a:endParaRPr lang="en-AU"/>
        </a:p>
      </dgm:t>
    </dgm:pt>
    <dgm:pt modelId="{0AF6E355-720F-4C70-87D5-6E709570CC8E}" type="pres">
      <dgm:prSet presAssocID="{1230165F-11BA-460F-8C83-DF985E9191E6}" presName="hierChild4" presStyleCnt="0"/>
      <dgm:spPr/>
    </dgm:pt>
    <dgm:pt modelId="{0E411FEC-5F0C-4945-AF82-E3226CDC3022}" type="pres">
      <dgm:prSet presAssocID="{934A4CB5-58D7-447B-B986-EECDF8CB923A}" presName="Name37" presStyleLbl="parChTrans1D4" presStyleIdx="14" presStyleCnt="16"/>
      <dgm:spPr/>
      <dgm:t>
        <a:bodyPr/>
        <a:lstStyle/>
        <a:p>
          <a:endParaRPr lang="en-AU"/>
        </a:p>
      </dgm:t>
    </dgm:pt>
    <dgm:pt modelId="{70C6BC2B-BA62-4AFF-B798-A2E105DE7181}" type="pres">
      <dgm:prSet presAssocID="{F8F7B5A3-C952-4FBA-A81E-158E6912000F}" presName="hierRoot2" presStyleCnt="0">
        <dgm:presLayoutVars>
          <dgm:hierBranch val="init"/>
        </dgm:presLayoutVars>
      </dgm:prSet>
      <dgm:spPr/>
    </dgm:pt>
    <dgm:pt modelId="{622584AD-7A08-4133-826F-1AAE81AA729E}" type="pres">
      <dgm:prSet presAssocID="{F8F7B5A3-C952-4FBA-A81E-158E6912000F}" presName="rootComposite" presStyleCnt="0"/>
      <dgm:spPr/>
    </dgm:pt>
    <dgm:pt modelId="{85DC4925-10C6-4244-B9D4-84104AA31895}" type="pres">
      <dgm:prSet presAssocID="{F8F7B5A3-C952-4FBA-A81E-158E6912000F}" presName="rootText" presStyleLbl="node4" presStyleIdx="14" presStyleCnt="16" custScaleY="204559" custLinFactNeighborX="745" custLinFactNeighborY="-43401">
        <dgm:presLayoutVars>
          <dgm:chPref val="3"/>
        </dgm:presLayoutVars>
      </dgm:prSet>
      <dgm:spPr/>
      <dgm:t>
        <a:bodyPr/>
        <a:lstStyle/>
        <a:p>
          <a:endParaRPr lang="en-AU"/>
        </a:p>
      </dgm:t>
    </dgm:pt>
    <dgm:pt modelId="{BAC7A915-08CD-4A85-B123-3238D1DB022D}" type="pres">
      <dgm:prSet presAssocID="{F8F7B5A3-C952-4FBA-A81E-158E6912000F}" presName="rootConnector" presStyleLbl="node4" presStyleIdx="14" presStyleCnt="16"/>
      <dgm:spPr/>
      <dgm:t>
        <a:bodyPr/>
        <a:lstStyle/>
        <a:p>
          <a:endParaRPr lang="en-AU"/>
        </a:p>
      </dgm:t>
    </dgm:pt>
    <dgm:pt modelId="{58434D2F-96DA-44C7-AF8D-C96749485CB4}" type="pres">
      <dgm:prSet presAssocID="{F8F7B5A3-C952-4FBA-A81E-158E6912000F}" presName="hierChild4" presStyleCnt="0"/>
      <dgm:spPr/>
    </dgm:pt>
    <dgm:pt modelId="{36F23B40-6CB8-45E8-A4BE-8766ABAF85EA}" type="pres">
      <dgm:prSet presAssocID="{F8F7B5A3-C952-4FBA-A81E-158E6912000F}" presName="hierChild5" presStyleCnt="0"/>
      <dgm:spPr/>
    </dgm:pt>
    <dgm:pt modelId="{B98356E9-FDFB-4A67-A660-44A692B79348}" type="pres">
      <dgm:prSet presAssocID="{A173FF07-8DC3-49A6-B8DD-09A0AE43F05E}" presName="Name37" presStyleLbl="parChTrans1D4" presStyleIdx="15" presStyleCnt="16"/>
      <dgm:spPr/>
      <dgm:t>
        <a:bodyPr/>
        <a:lstStyle/>
        <a:p>
          <a:endParaRPr lang="en-AU"/>
        </a:p>
      </dgm:t>
    </dgm:pt>
    <dgm:pt modelId="{7822E2FD-D039-469A-AF5B-C2F990F9FE22}" type="pres">
      <dgm:prSet presAssocID="{F59B7600-B3F3-4A28-B0A5-9693F45F40B2}" presName="hierRoot2" presStyleCnt="0">
        <dgm:presLayoutVars>
          <dgm:hierBranch val="init"/>
        </dgm:presLayoutVars>
      </dgm:prSet>
      <dgm:spPr/>
    </dgm:pt>
    <dgm:pt modelId="{A9500137-5AA9-4061-A152-0788E193AB2F}" type="pres">
      <dgm:prSet presAssocID="{F59B7600-B3F3-4A28-B0A5-9693F45F40B2}" presName="rootComposite" presStyleCnt="0"/>
      <dgm:spPr/>
    </dgm:pt>
    <dgm:pt modelId="{D861C9ED-5B5B-450C-B797-981E4A5DC14E}" type="pres">
      <dgm:prSet presAssocID="{F59B7600-B3F3-4A28-B0A5-9693F45F40B2}" presName="rootText" presStyleLbl="node4" presStyleIdx="15" presStyleCnt="16" custScaleY="224986" custLinFactNeighborX="745" custLinFactNeighborY="-62979">
        <dgm:presLayoutVars>
          <dgm:chPref val="3"/>
        </dgm:presLayoutVars>
      </dgm:prSet>
      <dgm:spPr/>
      <dgm:t>
        <a:bodyPr/>
        <a:lstStyle/>
        <a:p>
          <a:endParaRPr lang="en-AU"/>
        </a:p>
      </dgm:t>
    </dgm:pt>
    <dgm:pt modelId="{A47E41E5-E97F-4268-900B-DB2C1C7FDC9E}" type="pres">
      <dgm:prSet presAssocID="{F59B7600-B3F3-4A28-B0A5-9693F45F40B2}" presName="rootConnector" presStyleLbl="node4" presStyleIdx="15" presStyleCnt="16"/>
      <dgm:spPr/>
      <dgm:t>
        <a:bodyPr/>
        <a:lstStyle/>
        <a:p>
          <a:endParaRPr lang="en-AU"/>
        </a:p>
      </dgm:t>
    </dgm:pt>
    <dgm:pt modelId="{AE9E5EB3-D1BB-4470-A3D0-2F45A914C78E}" type="pres">
      <dgm:prSet presAssocID="{F59B7600-B3F3-4A28-B0A5-9693F45F40B2}" presName="hierChild4" presStyleCnt="0"/>
      <dgm:spPr/>
    </dgm:pt>
    <dgm:pt modelId="{027D42CA-4371-4C2C-9593-3B39ACA0BDDC}" type="pres">
      <dgm:prSet presAssocID="{F59B7600-B3F3-4A28-B0A5-9693F45F40B2}" presName="hierChild5" presStyleCnt="0"/>
      <dgm:spPr/>
    </dgm:pt>
    <dgm:pt modelId="{9F0C40FA-FC5A-40B3-A92B-4331DF57B841}" type="pres">
      <dgm:prSet presAssocID="{1230165F-11BA-460F-8C83-DF985E9191E6}" presName="hierChild5" presStyleCnt="0"/>
      <dgm:spPr/>
    </dgm:pt>
    <dgm:pt modelId="{18E76E63-1A27-47F5-A676-B58B535353C3}" type="pres">
      <dgm:prSet presAssocID="{3D62DE3C-370C-4A36-8A3F-796CE33825FA}" presName="hierChild5" presStyleCnt="0"/>
      <dgm:spPr/>
    </dgm:pt>
    <dgm:pt modelId="{3B9748D1-8D08-4D62-8799-3D633C8AC955}" type="pres">
      <dgm:prSet presAssocID="{D87BDD10-37B1-4B18-A67B-399BEB0F5B10}" presName="hierChild5" presStyleCnt="0"/>
      <dgm:spPr/>
    </dgm:pt>
    <dgm:pt modelId="{B43F1316-2F01-4985-B760-FF7F2A76539F}" type="pres">
      <dgm:prSet presAssocID="{A2FCDD40-DD4E-4667-A3E0-47C79A61F02E}" presName="hierChild3" presStyleCnt="0"/>
      <dgm:spPr/>
    </dgm:pt>
  </dgm:ptLst>
  <dgm:cxnLst>
    <dgm:cxn modelId="{7D5A3A25-0D8B-4BB5-93F7-DB632F747B88}" type="presOf" srcId="{5644A046-E1E9-49C0-A1B5-DAAB633641FB}" destId="{0B0CC44A-0EA8-4CA4-8AA8-26D653E8812A}" srcOrd="1" destOrd="0" presId="urn:microsoft.com/office/officeart/2005/8/layout/orgChart1"/>
    <dgm:cxn modelId="{8DD5F336-1194-4842-8568-F529E5442509}" type="presOf" srcId="{DA1C08A9-4673-417C-8BF7-14E3F3935D7E}" destId="{387CFB21-775B-4C87-BB41-E782A65657E1}" srcOrd="0" destOrd="0" presId="urn:microsoft.com/office/officeart/2005/8/layout/orgChart1"/>
    <dgm:cxn modelId="{50FEEEC0-0E16-4DDB-B95B-4B1E72FB39E2}" type="presOf" srcId="{3D62DE3C-370C-4A36-8A3F-796CE33825FA}" destId="{2A8CE599-6B52-4F9A-A6BA-07961E56BB5A}" srcOrd="1" destOrd="0" presId="urn:microsoft.com/office/officeart/2005/8/layout/orgChart1"/>
    <dgm:cxn modelId="{D7A4668E-35F8-480A-A8C9-400FC11912F8}" type="presOf" srcId="{751D7814-5A33-4038-A85D-43F5629D1465}" destId="{5291064D-B321-4B17-A866-0C1A58261F76}" srcOrd="0" destOrd="0" presId="urn:microsoft.com/office/officeart/2005/8/layout/orgChart1"/>
    <dgm:cxn modelId="{10B36710-31C8-49AB-BA8E-D368EB86C59D}" type="presOf" srcId="{8BF863E0-B467-448A-8008-CF219C050E62}" destId="{A1511DFD-0BC0-4C58-BC9E-0C297A0BAB51}" srcOrd="1" destOrd="0" presId="urn:microsoft.com/office/officeart/2005/8/layout/orgChart1"/>
    <dgm:cxn modelId="{97CB235B-BCA3-4A0B-8B03-635381391DB9}" type="presOf" srcId="{142F40AD-B3CB-4F67-8CE3-72E50F24E1F2}" destId="{1EC8A7D1-C0E4-424D-B8BD-9D8EEDC82500}" srcOrd="0" destOrd="0" presId="urn:microsoft.com/office/officeart/2005/8/layout/orgChart1"/>
    <dgm:cxn modelId="{A8541D01-5A50-4989-B59B-CAB61BE87C95}" srcId="{5E21B904-ADB5-4325-8191-DEDB8DB65F3B}" destId="{A2FCDD40-DD4E-4667-A3E0-47C79A61F02E}" srcOrd="0" destOrd="0" parTransId="{16E5C606-BFA3-4439-AC67-A723A9F7A8F0}" sibTransId="{24A01BB1-EE64-46BC-A51D-BA60595F7FB5}"/>
    <dgm:cxn modelId="{4948D610-29FF-4D0F-B93A-7455BFD63F6C}" type="presOf" srcId="{D2CE17FE-4306-46CA-8DB5-E16F30E651BE}" destId="{8C0CB616-B1EE-47A2-895A-5A38FA7CBD93}" srcOrd="1" destOrd="0" presId="urn:microsoft.com/office/officeart/2005/8/layout/orgChart1"/>
    <dgm:cxn modelId="{1FC16455-320A-4BFE-A1B8-01E0C19FC9CC}" type="presOf" srcId="{405561C6-5125-4DAE-8BCB-EE39A723E5F9}" destId="{9E18BD25-9C2F-4B4A-A5D6-1FCBD7FE2C1D}" srcOrd="0" destOrd="0" presId="urn:microsoft.com/office/officeart/2005/8/layout/orgChart1"/>
    <dgm:cxn modelId="{F398A8B7-8E66-4057-866C-8FBE25CA6BBC}" type="presOf" srcId="{DA1C08A9-4673-417C-8BF7-14E3F3935D7E}" destId="{C4213B69-73DA-490B-888B-C5BBCAA25147}" srcOrd="1" destOrd="0" presId="urn:microsoft.com/office/officeart/2005/8/layout/orgChart1"/>
    <dgm:cxn modelId="{815F9B66-BE78-4F2B-946B-59CA1F91A73F}" type="presOf" srcId="{F8F7B5A3-C952-4FBA-A81E-158E6912000F}" destId="{85DC4925-10C6-4244-B9D4-84104AA31895}" srcOrd="0" destOrd="0" presId="urn:microsoft.com/office/officeart/2005/8/layout/orgChart1"/>
    <dgm:cxn modelId="{231AEFBE-F576-4B14-B860-F5F64A770332}" type="presOf" srcId="{F59B7600-B3F3-4A28-B0A5-9693F45F40B2}" destId="{D861C9ED-5B5B-450C-B797-981E4A5DC14E}" srcOrd="0" destOrd="0" presId="urn:microsoft.com/office/officeart/2005/8/layout/orgChart1"/>
    <dgm:cxn modelId="{1E10C286-BFDC-4510-9037-0FDD6E68D58F}" type="presOf" srcId="{1B1A4A2E-6659-4817-9CED-EBE96C3178FE}" destId="{57DA34EA-0583-4941-8CDE-F27725D83ACE}" srcOrd="1" destOrd="0" presId="urn:microsoft.com/office/officeart/2005/8/layout/orgChart1"/>
    <dgm:cxn modelId="{EDBB238F-E9DE-4CE5-9C56-364BB3966608}" type="presOf" srcId="{C5AFE849-C64E-4614-9743-CC3A16C345EB}" destId="{A81F27C9-9451-408C-9413-C4139865DD11}" srcOrd="0" destOrd="0" presId="urn:microsoft.com/office/officeart/2005/8/layout/orgChart1"/>
    <dgm:cxn modelId="{F2E109C4-EE52-4E77-83B6-B36AE32CF308}" type="presOf" srcId="{1B1A4A2E-6659-4817-9CED-EBE96C3178FE}" destId="{03618DEA-FCA7-4C5F-8B56-B0ADBC53B056}" srcOrd="0" destOrd="0" presId="urn:microsoft.com/office/officeart/2005/8/layout/orgChart1"/>
    <dgm:cxn modelId="{7A1389C7-8237-4386-AFC4-56F9E11EADC8}" srcId="{DA1C08A9-4673-417C-8BF7-14E3F3935D7E}" destId="{6329C3D7-12EF-4F8E-B2B4-34BF8176A026}" srcOrd="1" destOrd="0" parTransId="{3AB34757-EBB9-43B8-8A18-F81292C1E5FA}" sibTransId="{E2E2506E-5D1E-45B8-B2ED-C7F1963167F4}"/>
    <dgm:cxn modelId="{FE29AE09-48B9-4202-834B-C9B3B5FFCDFD}" type="presOf" srcId="{F04945B9-DAFF-4480-A068-1F10879CFA3D}" destId="{21CF7A24-80C2-4B96-8B35-652894465F72}" srcOrd="0" destOrd="0" presId="urn:microsoft.com/office/officeart/2005/8/layout/orgChart1"/>
    <dgm:cxn modelId="{A2AEF750-7F03-41B7-9E9E-BE7E0EED936D}" srcId="{1230165F-11BA-460F-8C83-DF985E9191E6}" destId="{F8F7B5A3-C952-4FBA-A81E-158E6912000F}" srcOrd="0" destOrd="0" parTransId="{934A4CB5-58D7-447B-B986-EECDF8CB923A}" sibTransId="{2B01A192-B34F-420F-80C6-200BBBDA15F0}"/>
    <dgm:cxn modelId="{2D74C779-707A-4A47-89A1-E46D86B6B1AC}" srcId="{F602A1AD-119A-47F8-BE88-50A34F7909BD}" destId="{5644A046-E1E9-49C0-A1B5-DAAB633641FB}" srcOrd="2" destOrd="0" parTransId="{5E8F3426-8639-4574-8507-12A58A8845DD}" sibTransId="{B45869DA-952F-4FCC-8DF8-E2572A23A0C5}"/>
    <dgm:cxn modelId="{89D4BC68-A9A9-4381-8543-12793658FA22}" type="presOf" srcId="{A2FCDD40-DD4E-4667-A3E0-47C79A61F02E}" destId="{E07C2A59-1901-48B6-88BB-E4B5EE4E4A11}" srcOrd="1" destOrd="0" presId="urn:microsoft.com/office/officeart/2005/8/layout/orgChart1"/>
    <dgm:cxn modelId="{2007AB20-A183-4118-9EE3-86A0033B30F8}" srcId="{3D62DE3C-370C-4A36-8A3F-796CE33825FA}" destId="{1230165F-11BA-460F-8C83-DF985E9191E6}" srcOrd="2" destOrd="0" parTransId="{7CB1DE9C-D0B5-4673-A88D-5AF1D1B3BF69}" sibTransId="{CCE16A8C-23AD-4FF2-8A26-A5F11A3F93C0}"/>
    <dgm:cxn modelId="{01552DBE-3004-45C4-A80C-CBB98AB117A6}" srcId="{DA1C08A9-4673-417C-8BF7-14E3F3935D7E}" destId="{09838AC5-3975-479B-9E44-A2AB6A0AE9C7}" srcOrd="0" destOrd="0" parTransId="{66ED1CF1-DE56-40D8-9639-3DDC4BC4C988}" sibTransId="{CE53BD75-6303-473A-9F52-552617D096B6}"/>
    <dgm:cxn modelId="{4505889D-C89A-48C1-B645-E9BF6A502842}" type="presOf" srcId="{A2FCDD40-DD4E-4667-A3E0-47C79A61F02E}" destId="{4D7A1ED6-989C-4DED-B40E-7685E7CCD598}" srcOrd="0" destOrd="0" presId="urn:microsoft.com/office/officeart/2005/8/layout/orgChart1"/>
    <dgm:cxn modelId="{FF3CEA36-F902-4007-810B-5CC637735156}" type="presOf" srcId="{1DCD3BB5-BE48-467B-8AF1-4CD36DE7E77C}" destId="{F314834A-36E2-4E2B-B528-E9A46AF9E620}" srcOrd="0" destOrd="0" presId="urn:microsoft.com/office/officeart/2005/8/layout/orgChart1"/>
    <dgm:cxn modelId="{BBA6F15E-C31C-4BA7-B486-74FEC56BEE36}" srcId="{3D62DE3C-370C-4A36-8A3F-796CE33825FA}" destId="{8BF863E0-B467-448A-8008-CF219C050E62}" srcOrd="0" destOrd="0" parTransId="{8233512A-40C5-4E82-A94B-86BB40C8D6CB}" sibTransId="{339C3AEF-34F2-42F9-9E89-2BDDC95A1351}"/>
    <dgm:cxn modelId="{18521185-709B-43FD-A6A9-00EF059A0FCF}" type="presOf" srcId="{8233512A-40C5-4E82-A94B-86BB40C8D6CB}" destId="{538B8979-9260-4FD0-98BC-8DAA68D1E75C}" srcOrd="0" destOrd="0" presId="urn:microsoft.com/office/officeart/2005/8/layout/orgChart1"/>
    <dgm:cxn modelId="{DA5FB363-1600-47A7-86E9-A8F624D41209}" type="presOf" srcId="{6329C3D7-12EF-4F8E-B2B4-34BF8176A026}" destId="{670F739A-9E56-45FA-9F13-50FC04861A62}" srcOrd="0" destOrd="0" presId="urn:microsoft.com/office/officeart/2005/8/layout/orgChart1"/>
    <dgm:cxn modelId="{29FAFB9E-0A61-41E3-9105-DFF242229F6A}" type="presOf" srcId="{D6D25EE8-5F08-4179-8578-DDA45B93AE40}" destId="{003C2241-41DE-42BA-81AE-C7B440EB0B75}" srcOrd="0" destOrd="0" presId="urn:microsoft.com/office/officeart/2005/8/layout/orgChart1"/>
    <dgm:cxn modelId="{9BFC8D68-F3F9-4457-A779-708F117DFB58}" srcId="{F602A1AD-119A-47F8-BE88-50A34F7909BD}" destId="{1B1A4A2E-6659-4817-9CED-EBE96C3178FE}" srcOrd="0" destOrd="0" parTransId="{F04945B9-DAFF-4480-A068-1F10879CFA3D}" sibTransId="{116F87CE-6C1B-4BC8-B9C4-A01075EB2BCA}"/>
    <dgm:cxn modelId="{C9D63711-DB31-4731-9815-91BDBAB4A3E3}" type="presOf" srcId="{62BF9325-A600-4C3D-A17B-C08C0B633555}" destId="{82AD15BF-D293-4500-90CF-11D95209E9B0}" srcOrd="0" destOrd="0" presId="urn:microsoft.com/office/officeart/2005/8/layout/orgChart1"/>
    <dgm:cxn modelId="{D666FBD7-C047-4BC6-AF2D-FD66E7F167C1}" type="presOf" srcId="{7CB1DE9C-D0B5-4673-A88D-5AF1D1B3BF69}" destId="{BB401544-4883-45DB-B94B-499BC5D1437E}" srcOrd="0" destOrd="0" presId="urn:microsoft.com/office/officeart/2005/8/layout/orgChart1"/>
    <dgm:cxn modelId="{6BD51BCA-CFB5-401D-8893-435B31EC5F55}" type="presOf" srcId="{D87BDD10-37B1-4B18-A67B-399BEB0F5B10}" destId="{03A58896-C7F4-430C-924C-8AE7CFC472AF}" srcOrd="1" destOrd="0" presId="urn:microsoft.com/office/officeart/2005/8/layout/orgChart1"/>
    <dgm:cxn modelId="{C3A44938-BD0B-4B8A-BCD9-62E62ABF25B6}" type="presOf" srcId="{62BF9325-A600-4C3D-A17B-C08C0B633555}" destId="{239BA5F4-E11E-4F63-96A9-1C7884FF56B5}" srcOrd="1" destOrd="0" presId="urn:microsoft.com/office/officeart/2005/8/layout/orgChart1"/>
    <dgm:cxn modelId="{016D11F5-CF72-4C2E-AE07-D16E3B475702}" type="presOf" srcId="{66ED1CF1-DE56-40D8-9639-3DDC4BC4C988}" destId="{1CCD4676-4F1B-4FC3-B5B7-5BEA4DA80ABF}" srcOrd="0" destOrd="0" presId="urn:microsoft.com/office/officeart/2005/8/layout/orgChart1"/>
    <dgm:cxn modelId="{FB08A2B4-EC88-4637-AE97-F0850A85F8F3}" type="presOf" srcId="{5E21B904-ADB5-4325-8191-DEDB8DB65F3B}" destId="{9848511B-7CCA-45FC-B3D8-46C30DAA04D5}" srcOrd="0" destOrd="0" presId="urn:microsoft.com/office/officeart/2005/8/layout/orgChart1"/>
    <dgm:cxn modelId="{95BE7DA4-783F-41E6-BA14-7A8D5E647F5D}" type="presOf" srcId="{5E8F3426-8639-4574-8507-12A58A8845DD}" destId="{6D4D14E8-EA2C-4C4B-8A46-90CE44A27A65}" srcOrd="0" destOrd="0" presId="urn:microsoft.com/office/officeart/2005/8/layout/orgChart1"/>
    <dgm:cxn modelId="{9CC5F5FA-8F6D-464A-A908-34511CB40AB0}" type="presOf" srcId="{1322689B-3137-4AA4-9B3F-6CE39494F1EF}" destId="{C9A276F0-70AB-4140-9D0D-3FE204465379}" srcOrd="1" destOrd="0" presId="urn:microsoft.com/office/officeart/2005/8/layout/orgChart1"/>
    <dgm:cxn modelId="{F44E83FD-A44E-44A0-9A8B-A0D17124E3C6}" type="presOf" srcId="{1230165F-11BA-460F-8C83-DF985E9191E6}" destId="{9A5D6182-638D-4FD9-BAE5-B859DB497E1C}" srcOrd="0" destOrd="0" presId="urn:microsoft.com/office/officeart/2005/8/layout/orgChart1"/>
    <dgm:cxn modelId="{E8173AC0-4F57-42F2-A3B5-CB1D55CFE925}" type="presOf" srcId="{9ACC6CAA-2B66-4402-B0A8-59F5E78D8AC3}" destId="{D4D48459-9877-4E67-8913-21B88FF7F78D}" srcOrd="0" destOrd="0" presId="urn:microsoft.com/office/officeart/2005/8/layout/orgChart1"/>
    <dgm:cxn modelId="{A78DC553-A82A-4E2A-ABD8-A2A9899FC3E2}" type="presOf" srcId="{33FAD168-C85F-4C1A-9758-EAC2E3CAE1E2}" destId="{4118C696-BF80-4A41-8303-9790C5BDDCD0}" srcOrd="0" destOrd="0" presId="urn:microsoft.com/office/officeart/2005/8/layout/orgChart1"/>
    <dgm:cxn modelId="{F05805FF-E676-4EF4-8E17-D5724B1CE06A}" type="presOf" srcId="{D87BDD10-37B1-4B18-A67B-399BEB0F5B10}" destId="{272E1728-CB81-4A26-852A-5F2E0588CB47}" srcOrd="0" destOrd="0" presId="urn:microsoft.com/office/officeart/2005/8/layout/orgChart1"/>
    <dgm:cxn modelId="{976CD2C4-0742-4623-BCE6-2BBF80F63BA8}" type="presOf" srcId="{B262C5C0-FEF4-4C3C-B8E7-FD61766EC6CD}" destId="{D90A4B19-1C0F-4AAD-8966-4D361A16019F}" srcOrd="0" destOrd="0" presId="urn:microsoft.com/office/officeart/2005/8/layout/orgChart1"/>
    <dgm:cxn modelId="{2E1A6D74-83CD-454B-9AA0-3C47F83C85EF}" type="presOf" srcId="{1B7AA252-B01D-4090-AF92-AEE966CF54FB}" destId="{0849DA63-CA93-4F67-B6CD-4893391BB87A}" srcOrd="0" destOrd="0" presId="urn:microsoft.com/office/officeart/2005/8/layout/orgChart1"/>
    <dgm:cxn modelId="{57F10B36-1BF9-437E-BFF9-48EF7ACF75D0}" type="presOf" srcId="{9ACC6CAA-2B66-4402-B0A8-59F5E78D8AC3}" destId="{8ACC860F-4FDB-417D-93FD-DA8B937E5679}" srcOrd="1" destOrd="0" presId="urn:microsoft.com/office/officeart/2005/8/layout/orgChart1"/>
    <dgm:cxn modelId="{DB4A8885-431B-46B9-9167-792B2D530CFC}" type="presOf" srcId="{18E0BB18-D976-4788-B3B2-31FBCB45918D}" destId="{E3F66752-B452-4B7B-80C0-83791F644681}" srcOrd="0" destOrd="0" presId="urn:microsoft.com/office/officeart/2005/8/layout/orgChart1"/>
    <dgm:cxn modelId="{5DF33718-4C72-4438-AC49-65F36B656B39}" type="presOf" srcId="{751D7814-5A33-4038-A85D-43F5629D1465}" destId="{0276B121-D1D1-47D5-B677-B5C39EF44A8B}" srcOrd="1" destOrd="0" presId="urn:microsoft.com/office/officeart/2005/8/layout/orgChart1"/>
    <dgm:cxn modelId="{4C1D7AF2-3222-4CF3-84B9-112CD60FAC10}" srcId="{1230165F-11BA-460F-8C83-DF985E9191E6}" destId="{F59B7600-B3F3-4A28-B0A5-9693F45F40B2}" srcOrd="1" destOrd="0" parTransId="{A173FF07-8DC3-49A6-B8DD-09A0AE43F05E}" sibTransId="{8D2ACEF6-CBA4-4DF6-91C8-99A1B7EB844C}"/>
    <dgm:cxn modelId="{E927A76F-1246-4892-BEFA-71DE1552EE91}" type="presOf" srcId="{707DB627-AB5F-408C-9F57-AA4363AAF5A3}" destId="{4490B267-3AF7-4C7E-8875-3C202C29CAB2}" srcOrd="0" destOrd="0" presId="urn:microsoft.com/office/officeart/2005/8/layout/orgChart1"/>
    <dgm:cxn modelId="{2145D550-2742-4BFF-88A7-81DB97FC3489}" type="presOf" srcId="{6329C3D7-12EF-4F8E-B2B4-34BF8176A026}" destId="{81C60DFD-69E4-4406-8FEE-E27C05AACB33}" srcOrd="1" destOrd="0" presId="urn:microsoft.com/office/officeart/2005/8/layout/orgChart1"/>
    <dgm:cxn modelId="{2DBA42C7-8BEE-4FF1-8936-BFCFF2414552}" srcId="{D87BDD10-37B1-4B18-A67B-399BEB0F5B10}" destId="{F602A1AD-119A-47F8-BE88-50A34F7909BD}" srcOrd="1" destOrd="0" parTransId="{6E5EC064-51DA-48F3-B1FC-FAF4F3988877}" sibTransId="{C83805A1-47E0-42EB-82FC-DAD290050290}"/>
    <dgm:cxn modelId="{E59DE487-80C2-4E6A-9B43-F685359FC96C}" type="presOf" srcId="{09838AC5-3975-479B-9E44-A2AB6A0AE9C7}" destId="{C35CD0F0-9E4A-4229-96BD-97AF3FF60935}" srcOrd="0" destOrd="0" presId="urn:microsoft.com/office/officeart/2005/8/layout/orgChart1"/>
    <dgm:cxn modelId="{A1D20F0F-6F2F-4EAE-85C8-C7B70274B150}" srcId="{D87BDD10-37B1-4B18-A67B-399BEB0F5B10}" destId="{3D62DE3C-370C-4A36-8A3F-796CE33825FA}" srcOrd="2" destOrd="0" parTransId="{B262C5C0-FEF4-4C3C-B8E7-FD61766EC6CD}" sibTransId="{68FBE152-F440-467C-9E5A-B9DAB36E0BB8}"/>
    <dgm:cxn modelId="{1EBC1AE7-D2FD-4914-AC6F-983FD02FF32C}" type="presOf" srcId="{5EDA55D0-B7B8-4776-90A3-B9E326FDC7C7}" destId="{A3CB2C98-DA5F-4869-9A0C-DCAC65A845BE}" srcOrd="0" destOrd="0" presId="urn:microsoft.com/office/officeart/2005/8/layout/orgChart1"/>
    <dgm:cxn modelId="{642A6EFC-BC46-4CD8-8E03-824F2EFB5D6F}" type="presOf" srcId="{6990F6F6-DF98-4BF6-9E2A-F4D81EF0E7F9}" destId="{46AA755A-DA14-4E21-A04A-6ACE7C0E7F0D}" srcOrd="1" destOrd="0" presId="urn:microsoft.com/office/officeart/2005/8/layout/orgChart1"/>
    <dgm:cxn modelId="{408C6D40-C8C7-48B1-8992-60FBFFB833B3}" type="presOf" srcId="{09838AC5-3975-479B-9E44-A2AB6A0AE9C7}" destId="{E419AE29-49EF-4EAB-B653-8B7091878E22}" srcOrd="1" destOrd="0" presId="urn:microsoft.com/office/officeart/2005/8/layout/orgChart1"/>
    <dgm:cxn modelId="{9FEA8C66-BC8B-408A-B1B0-0FF051934BBB}" srcId="{A2FCDD40-DD4E-4667-A3E0-47C79A61F02E}" destId="{142F40AD-B3CB-4F67-8CE3-72E50F24E1F2}" srcOrd="0" destOrd="0" parTransId="{54146374-D11A-4CA9-9C55-56A9F791566C}" sibTransId="{B7EE74B7-3EC8-43B2-98B6-31496BED023F}"/>
    <dgm:cxn modelId="{60834A94-FB60-46A3-83FB-E433DC2CBE3C}" type="presOf" srcId="{6B1BCD60-71D7-4519-A689-820BE2D8981B}" destId="{E6F0B0D1-F9C4-4FC8-BC2B-42473F9D8B41}" srcOrd="0" destOrd="0" presId="urn:microsoft.com/office/officeart/2005/8/layout/orgChart1"/>
    <dgm:cxn modelId="{7207F2A9-7C2D-4C4C-A141-25A9E65C412C}" type="presOf" srcId="{5644A046-E1E9-49C0-A1B5-DAAB633641FB}" destId="{FF099AAB-F81A-4DAD-8337-ABAE8C464E50}" srcOrd="0" destOrd="0" presId="urn:microsoft.com/office/officeart/2005/8/layout/orgChart1"/>
    <dgm:cxn modelId="{9ADEABE0-C7A8-42B0-8264-78CB160BF675}" type="presOf" srcId="{3AB34757-EBB9-43B8-8A18-F81292C1E5FA}" destId="{E4A0B19D-040B-420E-BBAD-194545DD4941}" srcOrd="0" destOrd="0" presId="urn:microsoft.com/office/officeart/2005/8/layout/orgChart1"/>
    <dgm:cxn modelId="{C7263502-1AB9-4B7E-89ED-4CD096157CF3}" type="presOf" srcId="{F59B7600-B3F3-4A28-B0A5-9693F45F40B2}" destId="{A47E41E5-E97F-4268-900B-DB2C1C7FDC9E}" srcOrd="1" destOrd="0" presId="urn:microsoft.com/office/officeart/2005/8/layout/orgChart1"/>
    <dgm:cxn modelId="{7971AC9B-3418-45C4-87D9-4050FB891EE0}" type="presOf" srcId="{F8F7B5A3-C952-4FBA-A81E-158E6912000F}" destId="{BAC7A915-08CD-4A85-B123-3238D1DB022D}" srcOrd="1" destOrd="0" presId="urn:microsoft.com/office/officeart/2005/8/layout/orgChart1"/>
    <dgm:cxn modelId="{815E404D-A8BB-4184-868F-B635935F610D}" type="presOf" srcId="{934A4CB5-58D7-447B-B986-EECDF8CB923A}" destId="{0E411FEC-5F0C-4945-AF82-E3226CDC3022}" srcOrd="0" destOrd="0" presId="urn:microsoft.com/office/officeart/2005/8/layout/orgChart1"/>
    <dgm:cxn modelId="{3A293077-4AD4-450C-8828-CBFF9DD7158F}" type="presOf" srcId="{3D62DE3C-370C-4A36-8A3F-796CE33825FA}" destId="{A4D760A3-D30B-4539-9D5C-DEFEE83D5173}" srcOrd="0" destOrd="0" presId="urn:microsoft.com/office/officeart/2005/8/layout/orgChart1"/>
    <dgm:cxn modelId="{3CD3C76E-72D6-441D-8DA4-FD5654F983F6}" srcId="{1B1A4A2E-6659-4817-9CED-EBE96C3178FE}" destId="{6990F6F6-DF98-4BF6-9E2A-F4D81EF0E7F9}" srcOrd="1" destOrd="0" parTransId="{53EE4EDA-03AC-43F4-B149-8452428392A8}" sibTransId="{39977102-8CFF-4529-BDD7-4CA7E72C91DF}"/>
    <dgm:cxn modelId="{4FF5EC27-CE3A-46B6-8C54-6E76929E70AE}" type="presOf" srcId="{A173FF07-8DC3-49A6-B8DD-09A0AE43F05E}" destId="{B98356E9-FDFB-4A67-A660-44A692B79348}" srcOrd="0" destOrd="0" presId="urn:microsoft.com/office/officeart/2005/8/layout/orgChart1"/>
    <dgm:cxn modelId="{02607AF5-BFCD-495B-9E81-921047400488}" srcId="{A2FCDD40-DD4E-4667-A3E0-47C79A61F02E}" destId="{D87BDD10-37B1-4B18-A67B-399BEB0F5B10}" srcOrd="1" destOrd="0" parTransId="{18E0BB18-D976-4788-B3B2-31FBCB45918D}" sibTransId="{83C9F3B0-83B6-451D-89A8-81FF2260AD65}"/>
    <dgm:cxn modelId="{8EFA8671-0762-4F25-8CB3-0072259ADAF3}" srcId="{D2CE17FE-4306-46CA-8DB5-E16F30E651BE}" destId="{62BF9325-A600-4C3D-A17B-C08C0B633555}" srcOrd="0" destOrd="0" parTransId="{6B1BCD60-71D7-4519-A689-820BE2D8981B}" sibTransId="{2CDA0B25-7811-4371-878A-DBF03337A197}"/>
    <dgm:cxn modelId="{C1AB4576-F0F3-4856-863C-9C51CF8C6ECC}" type="presOf" srcId="{D2CE17FE-4306-46CA-8DB5-E16F30E651BE}" destId="{2FDE8A8B-02E1-48B5-AC87-C42B0310DED9}" srcOrd="0" destOrd="0" presId="urn:microsoft.com/office/officeart/2005/8/layout/orgChart1"/>
    <dgm:cxn modelId="{C4FA9826-C54F-44E2-9281-83499423FCD0}" srcId="{D2CE17FE-4306-46CA-8DB5-E16F30E651BE}" destId="{1322689B-3137-4AA4-9B3F-6CE39494F1EF}" srcOrd="1" destOrd="0" parTransId="{33FAD168-C85F-4C1A-9758-EAC2E3CAE1E2}" sibTransId="{0293D8C5-8098-4908-8570-11AD99592361}"/>
    <dgm:cxn modelId="{0D13B291-6168-415F-9409-BECA8810671E}" type="presOf" srcId="{405561C6-5125-4DAE-8BCB-EE39A723E5F9}" destId="{16ABA9AF-E451-408F-B675-EC78797C1E40}" srcOrd="1" destOrd="0" presId="urn:microsoft.com/office/officeart/2005/8/layout/orgChart1"/>
    <dgm:cxn modelId="{C6BE5472-BE57-44C9-BD80-3B8DA313A117}" type="presOf" srcId="{1230165F-11BA-460F-8C83-DF985E9191E6}" destId="{865551B4-7C65-404F-B946-FE497D002918}" srcOrd="1" destOrd="0" presId="urn:microsoft.com/office/officeart/2005/8/layout/orgChart1"/>
    <dgm:cxn modelId="{377943AF-BD27-4ACE-8A94-7E3519B31F8B}" type="presOf" srcId="{6990F6F6-DF98-4BF6-9E2A-F4D81EF0E7F9}" destId="{DACB30F9-7131-4E4F-A7EF-D301DEF923F4}" srcOrd="0" destOrd="0" presId="urn:microsoft.com/office/officeart/2005/8/layout/orgChart1"/>
    <dgm:cxn modelId="{3C18AC54-137F-40A9-AE7B-0A6A7E5C3B7E}" type="presOf" srcId="{F602A1AD-119A-47F8-BE88-50A34F7909BD}" destId="{A3BB1A63-C5CD-42F9-9EDC-7EEF27039CCC}" srcOrd="0" destOrd="0" presId="urn:microsoft.com/office/officeart/2005/8/layout/orgChart1"/>
    <dgm:cxn modelId="{96F2FDD3-06E3-4D7C-AB17-60B53C8C64D6}" type="presOf" srcId="{537C8FA1-6FED-4DA8-9679-FD2D734E24E6}" destId="{BD6F1659-390F-48F1-A56F-973AE8C13F4B}" srcOrd="0" destOrd="0" presId="urn:microsoft.com/office/officeart/2005/8/layout/orgChart1"/>
    <dgm:cxn modelId="{D2D3B6F9-B34B-4320-816F-FEBFC36FFB90}" srcId="{F602A1AD-119A-47F8-BE88-50A34F7909BD}" destId="{D2CE17FE-4306-46CA-8DB5-E16F30E651BE}" srcOrd="1" destOrd="0" parTransId="{1B7AA252-B01D-4090-AF92-AEE966CF54FB}" sibTransId="{BDE123A9-CA41-4149-89EA-725144537A4A}"/>
    <dgm:cxn modelId="{70D3CE3A-72DD-4C2A-82A0-E8CFF32DAC76}" type="presOf" srcId="{6E5EC064-51DA-48F3-B1FC-FAF4F3988877}" destId="{548DC4D8-D18A-4110-97E4-1074C389D7C0}" srcOrd="0" destOrd="0" presId="urn:microsoft.com/office/officeart/2005/8/layout/orgChart1"/>
    <dgm:cxn modelId="{9BD7FE19-1659-4A28-B5ED-0F3654646A3D}" srcId="{3D62DE3C-370C-4A36-8A3F-796CE33825FA}" destId="{751D7814-5A33-4038-A85D-43F5629D1465}" srcOrd="1" destOrd="0" parTransId="{C5AFE849-C64E-4614-9743-CC3A16C345EB}" sibTransId="{59021841-DBB1-4661-B39B-27C902307DD5}"/>
    <dgm:cxn modelId="{93986377-66B9-415F-9FE0-5976DE21D09A}" srcId="{8BF863E0-B467-448A-8008-CF219C050E62}" destId="{9ACC6CAA-2B66-4402-B0A8-59F5E78D8AC3}" srcOrd="0" destOrd="0" parTransId="{707DB627-AB5F-408C-9F57-AA4363AAF5A3}" sibTransId="{2456C41A-A103-41D7-A8E3-3C32CBA7F76A}"/>
    <dgm:cxn modelId="{C719CC7F-4FAC-4E28-ADF7-22BD3C5D1470}" srcId="{D87BDD10-37B1-4B18-A67B-399BEB0F5B10}" destId="{DA1C08A9-4673-417C-8BF7-14E3F3935D7E}" srcOrd="0" destOrd="0" parTransId="{D6D25EE8-5F08-4179-8578-DDA45B93AE40}" sibTransId="{E7AF3DA5-1C93-4386-BBBA-22B3A5643AED}"/>
    <dgm:cxn modelId="{6FE6864F-496C-4E67-9565-B0AE3BE71B28}" type="presOf" srcId="{142F40AD-B3CB-4F67-8CE3-72E50F24E1F2}" destId="{AD8A7FF4-C707-44D2-9CB3-0ABD8FE7EBE3}" srcOrd="1" destOrd="0" presId="urn:microsoft.com/office/officeart/2005/8/layout/orgChart1"/>
    <dgm:cxn modelId="{6B2CF2E5-6404-4434-9018-DE5008638EF8}" type="presOf" srcId="{F602A1AD-119A-47F8-BE88-50A34F7909BD}" destId="{6D4687DF-B2EC-480E-BC31-5AA2AB3E076E}" srcOrd="1" destOrd="0" presId="urn:microsoft.com/office/officeart/2005/8/layout/orgChart1"/>
    <dgm:cxn modelId="{5CAA0F43-5971-4409-9A64-47E15EE270AA}" srcId="{8BF863E0-B467-448A-8008-CF219C050E62}" destId="{1DCD3BB5-BE48-467B-8AF1-4CD36DE7E77C}" srcOrd="1" destOrd="0" parTransId="{537C8FA1-6FED-4DA8-9679-FD2D734E24E6}" sibTransId="{8F1E06A7-0025-4C0A-943B-B17D12ACC3AD}"/>
    <dgm:cxn modelId="{A60303C5-9E54-4B48-9D24-124BB9A318DE}" type="presOf" srcId="{8BF863E0-B467-448A-8008-CF219C050E62}" destId="{AA5D9624-B483-4F00-951F-1B3A442D0D0B}" srcOrd="0" destOrd="0" presId="urn:microsoft.com/office/officeart/2005/8/layout/orgChart1"/>
    <dgm:cxn modelId="{666A11D5-97D1-4E89-862C-56722709A157}" type="presOf" srcId="{1322689B-3137-4AA4-9B3F-6CE39494F1EF}" destId="{E166403E-06D2-4234-81F1-76E1B6331D2E}" srcOrd="0" destOrd="0" presId="urn:microsoft.com/office/officeart/2005/8/layout/orgChart1"/>
    <dgm:cxn modelId="{14D9BB5E-AF3A-4482-A066-EC3A26B23F14}" type="presOf" srcId="{53EE4EDA-03AC-43F4-B149-8452428392A8}" destId="{E9A17F83-629A-4CC7-939B-D14C6D5C791A}" srcOrd="0" destOrd="0" presId="urn:microsoft.com/office/officeart/2005/8/layout/orgChart1"/>
    <dgm:cxn modelId="{34DB0622-1D4F-4C82-966F-7F0DB3828625}" type="presOf" srcId="{54146374-D11A-4CA9-9C55-56A9F791566C}" destId="{EC3327D9-5210-4B85-971A-EB5E614746B4}" srcOrd="0" destOrd="0" presId="urn:microsoft.com/office/officeart/2005/8/layout/orgChart1"/>
    <dgm:cxn modelId="{D64EA572-23D6-4591-82C1-4C8BD3B4A79E}" srcId="{1B1A4A2E-6659-4817-9CED-EBE96C3178FE}" destId="{405561C6-5125-4DAE-8BCB-EE39A723E5F9}" srcOrd="0" destOrd="0" parTransId="{5EDA55D0-B7B8-4776-90A3-B9E326FDC7C7}" sibTransId="{149FB274-6C50-45D2-9551-6EBC1275733A}"/>
    <dgm:cxn modelId="{296D6C11-0141-4697-9896-9793665E598A}" type="presOf" srcId="{1DCD3BB5-BE48-467B-8AF1-4CD36DE7E77C}" destId="{F900A1A5-61BB-4B7F-A027-D42606610EC0}" srcOrd="1" destOrd="0" presId="urn:microsoft.com/office/officeart/2005/8/layout/orgChart1"/>
    <dgm:cxn modelId="{1894D3BC-9B83-4034-A198-EB06F98DFAE1}" type="presParOf" srcId="{9848511B-7CCA-45FC-B3D8-46C30DAA04D5}" destId="{513E1CC2-E5D2-45E9-AE0E-3EC5950B8BDC}" srcOrd="0" destOrd="0" presId="urn:microsoft.com/office/officeart/2005/8/layout/orgChart1"/>
    <dgm:cxn modelId="{D6302BB6-54AF-4DAF-A606-8710CD41C852}" type="presParOf" srcId="{513E1CC2-E5D2-45E9-AE0E-3EC5950B8BDC}" destId="{2B2C7BBB-AA60-436C-9F88-153D18B7724A}" srcOrd="0" destOrd="0" presId="urn:microsoft.com/office/officeart/2005/8/layout/orgChart1"/>
    <dgm:cxn modelId="{E3385D63-891A-4465-8B40-43EC280E3726}" type="presParOf" srcId="{2B2C7BBB-AA60-436C-9F88-153D18B7724A}" destId="{4D7A1ED6-989C-4DED-B40E-7685E7CCD598}" srcOrd="0" destOrd="0" presId="urn:microsoft.com/office/officeart/2005/8/layout/orgChart1"/>
    <dgm:cxn modelId="{C43B567E-955E-4EE0-A078-35D87A7155C5}" type="presParOf" srcId="{2B2C7BBB-AA60-436C-9F88-153D18B7724A}" destId="{E07C2A59-1901-48B6-88BB-E4B5EE4E4A11}" srcOrd="1" destOrd="0" presId="urn:microsoft.com/office/officeart/2005/8/layout/orgChart1"/>
    <dgm:cxn modelId="{1D8F8827-A03D-46B2-93FC-D5BB6CCC6317}" type="presParOf" srcId="{513E1CC2-E5D2-45E9-AE0E-3EC5950B8BDC}" destId="{46FEDE6B-21E4-4936-96A4-642D41C146B8}" srcOrd="1" destOrd="0" presId="urn:microsoft.com/office/officeart/2005/8/layout/orgChart1"/>
    <dgm:cxn modelId="{7B8DAA3A-6507-4F40-AF2F-0D7F28FD0C81}" type="presParOf" srcId="{46FEDE6B-21E4-4936-96A4-642D41C146B8}" destId="{EC3327D9-5210-4B85-971A-EB5E614746B4}" srcOrd="0" destOrd="0" presId="urn:microsoft.com/office/officeart/2005/8/layout/orgChart1"/>
    <dgm:cxn modelId="{EA0FA1A1-E98B-4D94-A2AC-7F9814D1B1BC}" type="presParOf" srcId="{46FEDE6B-21E4-4936-96A4-642D41C146B8}" destId="{F27C0335-1556-46F9-B44D-EFB747BD5E97}" srcOrd="1" destOrd="0" presId="urn:microsoft.com/office/officeart/2005/8/layout/orgChart1"/>
    <dgm:cxn modelId="{4D6AEB2B-8955-4561-8912-42649A1E80DF}" type="presParOf" srcId="{F27C0335-1556-46F9-B44D-EFB747BD5E97}" destId="{8EC63424-939D-4E40-9B9D-7DB9908577F9}" srcOrd="0" destOrd="0" presId="urn:microsoft.com/office/officeart/2005/8/layout/orgChart1"/>
    <dgm:cxn modelId="{6D891EC1-0C8A-47BD-9574-023CC75CDC5B}" type="presParOf" srcId="{8EC63424-939D-4E40-9B9D-7DB9908577F9}" destId="{1EC8A7D1-C0E4-424D-B8BD-9D8EEDC82500}" srcOrd="0" destOrd="0" presId="urn:microsoft.com/office/officeart/2005/8/layout/orgChart1"/>
    <dgm:cxn modelId="{7A7EB388-5F6E-4A39-A7B0-13D877DC5591}" type="presParOf" srcId="{8EC63424-939D-4E40-9B9D-7DB9908577F9}" destId="{AD8A7FF4-C707-44D2-9CB3-0ABD8FE7EBE3}" srcOrd="1" destOrd="0" presId="urn:microsoft.com/office/officeart/2005/8/layout/orgChart1"/>
    <dgm:cxn modelId="{1E4C7C0E-41AE-4691-AC8F-B4E25E4EA081}" type="presParOf" srcId="{F27C0335-1556-46F9-B44D-EFB747BD5E97}" destId="{DD82FA1D-0FD1-4A4E-BC8D-557C05F7E9BB}" srcOrd="1" destOrd="0" presId="urn:microsoft.com/office/officeart/2005/8/layout/orgChart1"/>
    <dgm:cxn modelId="{E44A976B-EA85-415E-A07A-F7CE23B585B8}" type="presParOf" srcId="{F27C0335-1556-46F9-B44D-EFB747BD5E97}" destId="{719B0718-C1C8-47EB-B281-D85B1D6D8219}" srcOrd="2" destOrd="0" presId="urn:microsoft.com/office/officeart/2005/8/layout/orgChart1"/>
    <dgm:cxn modelId="{605E6D0B-8CB1-436A-935A-EB97E61D1948}" type="presParOf" srcId="{46FEDE6B-21E4-4936-96A4-642D41C146B8}" destId="{E3F66752-B452-4B7B-80C0-83791F644681}" srcOrd="2" destOrd="0" presId="urn:microsoft.com/office/officeart/2005/8/layout/orgChart1"/>
    <dgm:cxn modelId="{E4622DF9-8BEB-4853-BEB9-E64F20B6B5E5}" type="presParOf" srcId="{46FEDE6B-21E4-4936-96A4-642D41C146B8}" destId="{3C2788F6-ADFE-4AE5-ABB6-BC800D48016E}" srcOrd="3" destOrd="0" presId="urn:microsoft.com/office/officeart/2005/8/layout/orgChart1"/>
    <dgm:cxn modelId="{4A37130F-6F3F-4760-B937-2518D86616CA}" type="presParOf" srcId="{3C2788F6-ADFE-4AE5-ABB6-BC800D48016E}" destId="{7B8C1DB8-4161-4836-9F96-5FB5156009F5}" srcOrd="0" destOrd="0" presId="urn:microsoft.com/office/officeart/2005/8/layout/orgChart1"/>
    <dgm:cxn modelId="{C57D5426-A501-4F5B-AC42-2406CA109E1C}" type="presParOf" srcId="{7B8C1DB8-4161-4836-9F96-5FB5156009F5}" destId="{272E1728-CB81-4A26-852A-5F2E0588CB47}" srcOrd="0" destOrd="0" presId="urn:microsoft.com/office/officeart/2005/8/layout/orgChart1"/>
    <dgm:cxn modelId="{9E47F1FB-DB9B-4D03-8E35-7417743EF5DD}" type="presParOf" srcId="{7B8C1DB8-4161-4836-9F96-5FB5156009F5}" destId="{03A58896-C7F4-430C-924C-8AE7CFC472AF}" srcOrd="1" destOrd="0" presId="urn:microsoft.com/office/officeart/2005/8/layout/orgChart1"/>
    <dgm:cxn modelId="{CD520E4F-08C8-4E7B-967F-517BBB3E54DE}" type="presParOf" srcId="{3C2788F6-ADFE-4AE5-ABB6-BC800D48016E}" destId="{A8D59D46-AA33-4AAA-B38C-C11264BE75CD}" srcOrd="1" destOrd="0" presId="urn:microsoft.com/office/officeart/2005/8/layout/orgChart1"/>
    <dgm:cxn modelId="{08F4E126-B5C6-4751-B8F8-F2B69D6BA970}" type="presParOf" srcId="{A8D59D46-AA33-4AAA-B38C-C11264BE75CD}" destId="{003C2241-41DE-42BA-81AE-C7B440EB0B75}" srcOrd="0" destOrd="0" presId="urn:microsoft.com/office/officeart/2005/8/layout/orgChart1"/>
    <dgm:cxn modelId="{22B2CE68-BA41-4D47-A94D-03E139D4EB24}" type="presParOf" srcId="{A8D59D46-AA33-4AAA-B38C-C11264BE75CD}" destId="{32B392DF-1A7E-47B4-A18A-53D02F047AC8}" srcOrd="1" destOrd="0" presId="urn:microsoft.com/office/officeart/2005/8/layout/orgChart1"/>
    <dgm:cxn modelId="{269BAF5B-BEF7-4A50-B30A-2980BCC84C56}" type="presParOf" srcId="{32B392DF-1A7E-47B4-A18A-53D02F047AC8}" destId="{18FED75B-BB36-4D93-9878-6D0529AB259A}" srcOrd="0" destOrd="0" presId="urn:microsoft.com/office/officeart/2005/8/layout/orgChart1"/>
    <dgm:cxn modelId="{19634759-1CC3-4A7C-B226-78F6AA3EB646}" type="presParOf" srcId="{18FED75B-BB36-4D93-9878-6D0529AB259A}" destId="{387CFB21-775B-4C87-BB41-E782A65657E1}" srcOrd="0" destOrd="0" presId="urn:microsoft.com/office/officeart/2005/8/layout/orgChart1"/>
    <dgm:cxn modelId="{DF80D520-A162-4442-AD04-76C33A077989}" type="presParOf" srcId="{18FED75B-BB36-4D93-9878-6D0529AB259A}" destId="{C4213B69-73DA-490B-888B-C5BBCAA25147}" srcOrd="1" destOrd="0" presId="urn:microsoft.com/office/officeart/2005/8/layout/orgChart1"/>
    <dgm:cxn modelId="{8CBE33A7-A320-4E70-B7E6-613E64032EE8}" type="presParOf" srcId="{32B392DF-1A7E-47B4-A18A-53D02F047AC8}" destId="{4783939D-DAD2-4738-84FD-00387C26DE2C}" srcOrd="1" destOrd="0" presId="urn:microsoft.com/office/officeart/2005/8/layout/orgChart1"/>
    <dgm:cxn modelId="{17F6C248-44A0-40B6-9304-832E92D8143E}" type="presParOf" srcId="{4783939D-DAD2-4738-84FD-00387C26DE2C}" destId="{1CCD4676-4F1B-4FC3-B5B7-5BEA4DA80ABF}" srcOrd="0" destOrd="0" presId="urn:microsoft.com/office/officeart/2005/8/layout/orgChart1"/>
    <dgm:cxn modelId="{9699ECD6-6DAF-4EB0-B2A5-2F0DE5D9355B}" type="presParOf" srcId="{4783939D-DAD2-4738-84FD-00387C26DE2C}" destId="{C326F5F6-4A1B-46D9-A8F3-E78A6CFC4914}" srcOrd="1" destOrd="0" presId="urn:microsoft.com/office/officeart/2005/8/layout/orgChart1"/>
    <dgm:cxn modelId="{ADA0252F-584E-48CA-8FA9-193468668A30}" type="presParOf" srcId="{C326F5F6-4A1B-46D9-A8F3-E78A6CFC4914}" destId="{8FEB70BB-6567-40ED-89B3-C6EBFBBC7596}" srcOrd="0" destOrd="0" presId="urn:microsoft.com/office/officeart/2005/8/layout/orgChart1"/>
    <dgm:cxn modelId="{83FFD4C0-084E-4785-84A7-D75B68D17383}" type="presParOf" srcId="{8FEB70BB-6567-40ED-89B3-C6EBFBBC7596}" destId="{C35CD0F0-9E4A-4229-96BD-97AF3FF60935}" srcOrd="0" destOrd="0" presId="urn:microsoft.com/office/officeart/2005/8/layout/orgChart1"/>
    <dgm:cxn modelId="{6D5A61EB-5A91-4763-BC16-13C0A6DBF3A2}" type="presParOf" srcId="{8FEB70BB-6567-40ED-89B3-C6EBFBBC7596}" destId="{E419AE29-49EF-4EAB-B653-8B7091878E22}" srcOrd="1" destOrd="0" presId="urn:microsoft.com/office/officeart/2005/8/layout/orgChart1"/>
    <dgm:cxn modelId="{CFBC7C8C-69F5-444A-BCFB-C15DC32B45A5}" type="presParOf" srcId="{C326F5F6-4A1B-46D9-A8F3-E78A6CFC4914}" destId="{23FBFC5B-69FA-4431-896E-D38277C5171C}" srcOrd="1" destOrd="0" presId="urn:microsoft.com/office/officeart/2005/8/layout/orgChart1"/>
    <dgm:cxn modelId="{EC6F13EF-0C01-48FC-A604-A52B50063531}" type="presParOf" srcId="{C326F5F6-4A1B-46D9-A8F3-E78A6CFC4914}" destId="{79DFA959-9018-4FBA-A323-EE0BFCE739E6}" srcOrd="2" destOrd="0" presId="urn:microsoft.com/office/officeart/2005/8/layout/orgChart1"/>
    <dgm:cxn modelId="{B38A45C7-C181-4DCC-A575-404220357FC6}" type="presParOf" srcId="{4783939D-DAD2-4738-84FD-00387C26DE2C}" destId="{E4A0B19D-040B-420E-BBAD-194545DD4941}" srcOrd="2" destOrd="0" presId="urn:microsoft.com/office/officeart/2005/8/layout/orgChart1"/>
    <dgm:cxn modelId="{07D3FA04-C2F8-4727-BE98-0283FE2419A6}" type="presParOf" srcId="{4783939D-DAD2-4738-84FD-00387C26DE2C}" destId="{BA674F55-578D-44A6-A708-D14121917F59}" srcOrd="3" destOrd="0" presId="urn:microsoft.com/office/officeart/2005/8/layout/orgChart1"/>
    <dgm:cxn modelId="{9729ED07-D667-4BB8-8748-B64ED8694539}" type="presParOf" srcId="{BA674F55-578D-44A6-A708-D14121917F59}" destId="{9365DD7E-9470-409C-B723-DEBB241E3B1C}" srcOrd="0" destOrd="0" presId="urn:microsoft.com/office/officeart/2005/8/layout/orgChart1"/>
    <dgm:cxn modelId="{AB99EE1F-BBD1-48BA-A517-686BC49799CE}" type="presParOf" srcId="{9365DD7E-9470-409C-B723-DEBB241E3B1C}" destId="{670F739A-9E56-45FA-9F13-50FC04861A62}" srcOrd="0" destOrd="0" presId="urn:microsoft.com/office/officeart/2005/8/layout/orgChart1"/>
    <dgm:cxn modelId="{FA0BDB8A-9AC1-4809-807C-F2AD5B59FE70}" type="presParOf" srcId="{9365DD7E-9470-409C-B723-DEBB241E3B1C}" destId="{81C60DFD-69E4-4406-8FEE-E27C05AACB33}" srcOrd="1" destOrd="0" presId="urn:microsoft.com/office/officeart/2005/8/layout/orgChart1"/>
    <dgm:cxn modelId="{8F4CDAAB-ABEA-4255-A768-CCA96BE3B3C8}" type="presParOf" srcId="{BA674F55-578D-44A6-A708-D14121917F59}" destId="{9041929B-5010-4E3D-A232-BBBB83B38EA1}" srcOrd="1" destOrd="0" presId="urn:microsoft.com/office/officeart/2005/8/layout/orgChart1"/>
    <dgm:cxn modelId="{CB400E21-35FF-4427-A112-65BED624A299}" type="presParOf" srcId="{BA674F55-578D-44A6-A708-D14121917F59}" destId="{060DA76F-1C15-477E-9AAF-2D6A1E8BAFE1}" srcOrd="2" destOrd="0" presId="urn:microsoft.com/office/officeart/2005/8/layout/orgChart1"/>
    <dgm:cxn modelId="{C4D43229-79A8-4213-BE9E-6F5187F0B4BD}" type="presParOf" srcId="{32B392DF-1A7E-47B4-A18A-53D02F047AC8}" destId="{E35C1E9A-0939-48A2-8030-91801D8804A1}" srcOrd="2" destOrd="0" presId="urn:microsoft.com/office/officeart/2005/8/layout/orgChart1"/>
    <dgm:cxn modelId="{137EC81B-97FF-42AF-8CE2-745806AE653F}" type="presParOf" srcId="{A8D59D46-AA33-4AAA-B38C-C11264BE75CD}" destId="{548DC4D8-D18A-4110-97E4-1074C389D7C0}" srcOrd="2" destOrd="0" presId="urn:microsoft.com/office/officeart/2005/8/layout/orgChart1"/>
    <dgm:cxn modelId="{93849BED-C634-40FA-AA78-BA7E61B3154C}" type="presParOf" srcId="{A8D59D46-AA33-4AAA-B38C-C11264BE75CD}" destId="{96413B6D-07B3-4E9B-93A8-05D92205A3DB}" srcOrd="3" destOrd="0" presId="urn:microsoft.com/office/officeart/2005/8/layout/orgChart1"/>
    <dgm:cxn modelId="{90B82DC8-A91A-4623-858D-580B83849EAC}" type="presParOf" srcId="{96413B6D-07B3-4E9B-93A8-05D92205A3DB}" destId="{A4857C0F-0B02-4792-B485-FEFAFA2ACAD6}" srcOrd="0" destOrd="0" presId="urn:microsoft.com/office/officeart/2005/8/layout/orgChart1"/>
    <dgm:cxn modelId="{5DC961B7-ED09-49DE-B715-8DCB221A0A69}" type="presParOf" srcId="{A4857C0F-0B02-4792-B485-FEFAFA2ACAD6}" destId="{A3BB1A63-C5CD-42F9-9EDC-7EEF27039CCC}" srcOrd="0" destOrd="0" presId="urn:microsoft.com/office/officeart/2005/8/layout/orgChart1"/>
    <dgm:cxn modelId="{22254422-9C63-46C1-8478-3426060E0358}" type="presParOf" srcId="{A4857C0F-0B02-4792-B485-FEFAFA2ACAD6}" destId="{6D4687DF-B2EC-480E-BC31-5AA2AB3E076E}" srcOrd="1" destOrd="0" presId="urn:microsoft.com/office/officeart/2005/8/layout/orgChart1"/>
    <dgm:cxn modelId="{3DD0D95F-6DC5-42CC-A1EA-4EBC15D21871}" type="presParOf" srcId="{96413B6D-07B3-4E9B-93A8-05D92205A3DB}" destId="{F08B4E7A-520C-454C-B5F2-A9830BD139C3}" srcOrd="1" destOrd="0" presId="urn:microsoft.com/office/officeart/2005/8/layout/orgChart1"/>
    <dgm:cxn modelId="{67E25753-A483-4845-9839-9DB83E1BB367}" type="presParOf" srcId="{F08B4E7A-520C-454C-B5F2-A9830BD139C3}" destId="{21CF7A24-80C2-4B96-8B35-652894465F72}" srcOrd="0" destOrd="0" presId="urn:microsoft.com/office/officeart/2005/8/layout/orgChart1"/>
    <dgm:cxn modelId="{E45C3D0D-EC93-4467-BC44-35589D915CE9}" type="presParOf" srcId="{F08B4E7A-520C-454C-B5F2-A9830BD139C3}" destId="{48D69BA1-15D9-450B-B457-E1211E352FA6}" srcOrd="1" destOrd="0" presId="urn:microsoft.com/office/officeart/2005/8/layout/orgChart1"/>
    <dgm:cxn modelId="{4FEEC554-DE55-4D9A-A0EA-BDDD8E1DDD53}" type="presParOf" srcId="{48D69BA1-15D9-450B-B457-E1211E352FA6}" destId="{56EBE628-6458-4048-99DE-B16C2306306F}" srcOrd="0" destOrd="0" presId="urn:microsoft.com/office/officeart/2005/8/layout/orgChart1"/>
    <dgm:cxn modelId="{42F6B46A-A876-472B-A1B1-14D27562D6F5}" type="presParOf" srcId="{56EBE628-6458-4048-99DE-B16C2306306F}" destId="{03618DEA-FCA7-4C5F-8B56-B0ADBC53B056}" srcOrd="0" destOrd="0" presId="urn:microsoft.com/office/officeart/2005/8/layout/orgChart1"/>
    <dgm:cxn modelId="{9D3C87B0-E6C7-45C9-91C0-AFFAB2D8045D}" type="presParOf" srcId="{56EBE628-6458-4048-99DE-B16C2306306F}" destId="{57DA34EA-0583-4941-8CDE-F27725D83ACE}" srcOrd="1" destOrd="0" presId="urn:microsoft.com/office/officeart/2005/8/layout/orgChart1"/>
    <dgm:cxn modelId="{96B4DEEE-4B6D-4CB3-A433-D03DC23B8259}" type="presParOf" srcId="{48D69BA1-15D9-450B-B457-E1211E352FA6}" destId="{113803AA-CF8C-45D9-B6AC-C48541E91F88}" srcOrd="1" destOrd="0" presId="urn:microsoft.com/office/officeart/2005/8/layout/orgChart1"/>
    <dgm:cxn modelId="{6DC2F8E9-2339-4C24-A74E-ADB59396C4C1}" type="presParOf" srcId="{113803AA-CF8C-45D9-B6AC-C48541E91F88}" destId="{A3CB2C98-DA5F-4869-9A0C-DCAC65A845BE}" srcOrd="0" destOrd="0" presId="urn:microsoft.com/office/officeart/2005/8/layout/orgChart1"/>
    <dgm:cxn modelId="{BF44AF58-5007-4393-96EC-C77DE0154C6B}" type="presParOf" srcId="{113803AA-CF8C-45D9-B6AC-C48541E91F88}" destId="{D69F4C83-1E41-4856-AF41-3E0F465B4A2D}" srcOrd="1" destOrd="0" presId="urn:microsoft.com/office/officeart/2005/8/layout/orgChart1"/>
    <dgm:cxn modelId="{EF16FF50-35EA-46B2-9989-8E89D1CBD73E}" type="presParOf" srcId="{D69F4C83-1E41-4856-AF41-3E0F465B4A2D}" destId="{120FC632-E3FD-4A59-9265-A6C2FE73523D}" srcOrd="0" destOrd="0" presId="urn:microsoft.com/office/officeart/2005/8/layout/orgChart1"/>
    <dgm:cxn modelId="{B7C971BB-0610-4883-AAEE-A956615BDD6D}" type="presParOf" srcId="{120FC632-E3FD-4A59-9265-A6C2FE73523D}" destId="{9E18BD25-9C2F-4B4A-A5D6-1FCBD7FE2C1D}" srcOrd="0" destOrd="0" presId="urn:microsoft.com/office/officeart/2005/8/layout/orgChart1"/>
    <dgm:cxn modelId="{27DAC3FC-3AF9-4A9D-AFF9-A18B3080B866}" type="presParOf" srcId="{120FC632-E3FD-4A59-9265-A6C2FE73523D}" destId="{16ABA9AF-E451-408F-B675-EC78797C1E40}" srcOrd="1" destOrd="0" presId="urn:microsoft.com/office/officeart/2005/8/layout/orgChart1"/>
    <dgm:cxn modelId="{B0059676-70AF-4A4F-90CC-0A5DAA428CAF}" type="presParOf" srcId="{D69F4C83-1E41-4856-AF41-3E0F465B4A2D}" destId="{EF2E011C-94E8-474E-831D-3BA883DE997D}" srcOrd="1" destOrd="0" presId="urn:microsoft.com/office/officeart/2005/8/layout/orgChart1"/>
    <dgm:cxn modelId="{C2FF5C40-0849-43EA-8514-5DD69D34D876}" type="presParOf" srcId="{D69F4C83-1E41-4856-AF41-3E0F465B4A2D}" destId="{2E4E16BB-C7F7-4E2C-8322-6B104814437C}" srcOrd="2" destOrd="0" presId="urn:microsoft.com/office/officeart/2005/8/layout/orgChart1"/>
    <dgm:cxn modelId="{E15F8EA2-3F16-4497-AEDA-BE6AA91AFF16}" type="presParOf" srcId="{113803AA-CF8C-45D9-B6AC-C48541E91F88}" destId="{E9A17F83-629A-4CC7-939B-D14C6D5C791A}" srcOrd="2" destOrd="0" presId="urn:microsoft.com/office/officeart/2005/8/layout/orgChart1"/>
    <dgm:cxn modelId="{EBF915A0-1B27-4A8D-8F57-62061B0C00ED}" type="presParOf" srcId="{113803AA-CF8C-45D9-B6AC-C48541E91F88}" destId="{7F3930D1-A5B2-435F-A40C-207D540F68F7}" srcOrd="3" destOrd="0" presId="urn:microsoft.com/office/officeart/2005/8/layout/orgChart1"/>
    <dgm:cxn modelId="{C08DA5FF-3ADC-4C78-A266-5C1103ADA80A}" type="presParOf" srcId="{7F3930D1-A5B2-435F-A40C-207D540F68F7}" destId="{2C9F7157-BECE-4138-B7B8-849D0A7F5D91}" srcOrd="0" destOrd="0" presId="urn:microsoft.com/office/officeart/2005/8/layout/orgChart1"/>
    <dgm:cxn modelId="{BFB7EBBB-01AB-4B18-B0AA-4A4F66B18D40}" type="presParOf" srcId="{2C9F7157-BECE-4138-B7B8-849D0A7F5D91}" destId="{DACB30F9-7131-4E4F-A7EF-D301DEF923F4}" srcOrd="0" destOrd="0" presId="urn:microsoft.com/office/officeart/2005/8/layout/orgChart1"/>
    <dgm:cxn modelId="{3BC7887B-3F43-4FAD-BE25-0BC4EEA0A322}" type="presParOf" srcId="{2C9F7157-BECE-4138-B7B8-849D0A7F5D91}" destId="{46AA755A-DA14-4E21-A04A-6ACE7C0E7F0D}" srcOrd="1" destOrd="0" presId="urn:microsoft.com/office/officeart/2005/8/layout/orgChart1"/>
    <dgm:cxn modelId="{0D071AE8-930B-4B88-981D-C09833B8A5F7}" type="presParOf" srcId="{7F3930D1-A5B2-435F-A40C-207D540F68F7}" destId="{2F152A49-5133-43C9-BB63-BD36B1F8DD9F}" srcOrd="1" destOrd="0" presId="urn:microsoft.com/office/officeart/2005/8/layout/orgChart1"/>
    <dgm:cxn modelId="{2E3F342C-43A1-4E0A-A1FB-AC2E50E4E7E4}" type="presParOf" srcId="{7F3930D1-A5B2-435F-A40C-207D540F68F7}" destId="{CE9D1B34-6119-4981-B744-EBFCD679FEE1}" srcOrd="2" destOrd="0" presId="urn:microsoft.com/office/officeart/2005/8/layout/orgChart1"/>
    <dgm:cxn modelId="{0837E657-19C9-4DFA-8A3E-ECD18BF9A0E8}" type="presParOf" srcId="{48D69BA1-15D9-450B-B457-E1211E352FA6}" destId="{FC86418F-F5EE-4309-8BAE-A86E683BFC71}" srcOrd="2" destOrd="0" presId="urn:microsoft.com/office/officeart/2005/8/layout/orgChart1"/>
    <dgm:cxn modelId="{5F4DA35A-CA95-4DA2-B8AA-C34FC352A1BF}" type="presParOf" srcId="{F08B4E7A-520C-454C-B5F2-A9830BD139C3}" destId="{0849DA63-CA93-4F67-B6CD-4893391BB87A}" srcOrd="2" destOrd="0" presId="urn:microsoft.com/office/officeart/2005/8/layout/orgChart1"/>
    <dgm:cxn modelId="{F101B357-DD96-4726-963E-D06D33E26E06}" type="presParOf" srcId="{F08B4E7A-520C-454C-B5F2-A9830BD139C3}" destId="{776C41F4-9A32-4379-9D6C-3D60A0D25A22}" srcOrd="3" destOrd="0" presId="urn:microsoft.com/office/officeart/2005/8/layout/orgChart1"/>
    <dgm:cxn modelId="{B07BD2B0-7C2C-48AF-A3B8-129796863907}" type="presParOf" srcId="{776C41F4-9A32-4379-9D6C-3D60A0D25A22}" destId="{9D151A64-30D8-4458-BC84-B1E608354B7C}" srcOrd="0" destOrd="0" presId="urn:microsoft.com/office/officeart/2005/8/layout/orgChart1"/>
    <dgm:cxn modelId="{18B05AC8-154C-435B-A0A5-A4717A7BFCE7}" type="presParOf" srcId="{9D151A64-30D8-4458-BC84-B1E608354B7C}" destId="{2FDE8A8B-02E1-48B5-AC87-C42B0310DED9}" srcOrd="0" destOrd="0" presId="urn:microsoft.com/office/officeart/2005/8/layout/orgChart1"/>
    <dgm:cxn modelId="{34737A93-3611-461B-94EC-5966AC63F364}" type="presParOf" srcId="{9D151A64-30D8-4458-BC84-B1E608354B7C}" destId="{8C0CB616-B1EE-47A2-895A-5A38FA7CBD93}" srcOrd="1" destOrd="0" presId="urn:microsoft.com/office/officeart/2005/8/layout/orgChart1"/>
    <dgm:cxn modelId="{5E3E1B41-B1D8-4B7C-8C1F-11DBFBC9954E}" type="presParOf" srcId="{776C41F4-9A32-4379-9D6C-3D60A0D25A22}" destId="{448E069F-6877-4CBD-8C27-0918F6952F32}" srcOrd="1" destOrd="0" presId="urn:microsoft.com/office/officeart/2005/8/layout/orgChart1"/>
    <dgm:cxn modelId="{19C1CB5A-FFB9-409C-B622-1BDD8B0FB554}" type="presParOf" srcId="{448E069F-6877-4CBD-8C27-0918F6952F32}" destId="{E6F0B0D1-F9C4-4FC8-BC2B-42473F9D8B41}" srcOrd="0" destOrd="0" presId="urn:microsoft.com/office/officeart/2005/8/layout/orgChart1"/>
    <dgm:cxn modelId="{62EFBE11-0596-4C44-91AC-A0FD232D059E}" type="presParOf" srcId="{448E069F-6877-4CBD-8C27-0918F6952F32}" destId="{DD03E181-AF56-4D9A-B375-FAA2709E296A}" srcOrd="1" destOrd="0" presId="urn:microsoft.com/office/officeart/2005/8/layout/orgChart1"/>
    <dgm:cxn modelId="{3B64B030-9D6D-4DBF-9F20-199C01381FB1}" type="presParOf" srcId="{DD03E181-AF56-4D9A-B375-FAA2709E296A}" destId="{52F47BE2-F78F-44E7-902D-4B0314DFFF21}" srcOrd="0" destOrd="0" presId="urn:microsoft.com/office/officeart/2005/8/layout/orgChart1"/>
    <dgm:cxn modelId="{83F250E9-CEE3-4557-8A93-E7A081E1E99D}" type="presParOf" srcId="{52F47BE2-F78F-44E7-902D-4B0314DFFF21}" destId="{82AD15BF-D293-4500-90CF-11D95209E9B0}" srcOrd="0" destOrd="0" presId="urn:microsoft.com/office/officeart/2005/8/layout/orgChart1"/>
    <dgm:cxn modelId="{72170252-B36C-4DA4-BE34-352C845FA8D6}" type="presParOf" srcId="{52F47BE2-F78F-44E7-902D-4B0314DFFF21}" destId="{239BA5F4-E11E-4F63-96A9-1C7884FF56B5}" srcOrd="1" destOrd="0" presId="urn:microsoft.com/office/officeart/2005/8/layout/orgChart1"/>
    <dgm:cxn modelId="{F49FE306-DDC5-4247-8041-B691C8DA300D}" type="presParOf" srcId="{DD03E181-AF56-4D9A-B375-FAA2709E296A}" destId="{830C5789-7D07-49E1-8B89-0D5210B2FCFD}" srcOrd="1" destOrd="0" presId="urn:microsoft.com/office/officeart/2005/8/layout/orgChart1"/>
    <dgm:cxn modelId="{FD116974-3B82-476B-8391-F557460769CE}" type="presParOf" srcId="{DD03E181-AF56-4D9A-B375-FAA2709E296A}" destId="{BC9B026B-9516-4F09-94D3-FB307E9F2D69}" srcOrd="2" destOrd="0" presId="urn:microsoft.com/office/officeart/2005/8/layout/orgChart1"/>
    <dgm:cxn modelId="{5786EBCB-56D8-4409-8ED4-B29168B78065}" type="presParOf" srcId="{448E069F-6877-4CBD-8C27-0918F6952F32}" destId="{4118C696-BF80-4A41-8303-9790C5BDDCD0}" srcOrd="2" destOrd="0" presId="urn:microsoft.com/office/officeart/2005/8/layout/orgChart1"/>
    <dgm:cxn modelId="{067CA111-7A77-4E37-86A8-013A66CC5B1F}" type="presParOf" srcId="{448E069F-6877-4CBD-8C27-0918F6952F32}" destId="{D011099E-8488-4C2A-9BC2-EE3077DD86C7}" srcOrd="3" destOrd="0" presId="urn:microsoft.com/office/officeart/2005/8/layout/orgChart1"/>
    <dgm:cxn modelId="{D356F322-0C68-4026-83F9-F9E7E0FA0749}" type="presParOf" srcId="{D011099E-8488-4C2A-9BC2-EE3077DD86C7}" destId="{F03D7200-2613-4D8E-BA4F-74FC56BC3E3B}" srcOrd="0" destOrd="0" presId="urn:microsoft.com/office/officeart/2005/8/layout/orgChart1"/>
    <dgm:cxn modelId="{CA94D741-3B51-42E9-89C9-514EE12EF01A}" type="presParOf" srcId="{F03D7200-2613-4D8E-BA4F-74FC56BC3E3B}" destId="{E166403E-06D2-4234-81F1-76E1B6331D2E}" srcOrd="0" destOrd="0" presId="urn:microsoft.com/office/officeart/2005/8/layout/orgChart1"/>
    <dgm:cxn modelId="{FC3AFDA9-D0BC-42A7-A1E5-9818F849B47A}" type="presParOf" srcId="{F03D7200-2613-4D8E-BA4F-74FC56BC3E3B}" destId="{C9A276F0-70AB-4140-9D0D-3FE204465379}" srcOrd="1" destOrd="0" presId="urn:microsoft.com/office/officeart/2005/8/layout/orgChart1"/>
    <dgm:cxn modelId="{BE44B21A-040C-4AD0-B2BA-72B2F8A1C145}" type="presParOf" srcId="{D011099E-8488-4C2A-9BC2-EE3077DD86C7}" destId="{CE075F3D-5F55-4AA6-9266-689E21D96EA8}" srcOrd="1" destOrd="0" presId="urn:microsoft.com/office/officeart/2005/8/layout/orgChart1"/>
    <dgm:cxn modelId="{1FE3FE45-DF35-449E-8E44-5D0CD5E4447C}" type="presParOf" srcId="{D011099E-8488-4C2A-9BC2-EE3077DD86C7}" destId="{BE11F230-0B53-4109-86B2-748C72622BF1}" srcOrd="2" destOrd="0" presId="urn:microsoft.com/office/officeart/2005/8/layout/orgChart1"/>
    <dgm:cxn modelId="{890D17C7-F3B7-4AD5-B2FF-D9C717B02622}" type="presParOf" srcId="{776C41F4-9A32-4379-9D6C-3D60A0D25A22}" destId="{B0552576-5754-4D9E-9E7C-C6EE1FB5B041}" srcOrd="2" destOrd="0" presId="urn:microsoft.com/office/officeart/2005/8/layout/orgChart1"/>
    <dgm:cxn modelId="{DF97B7E4-9804-4FFD-ACC0-4A66DECF83A7}" type="presParOf" srcId="{F08B4E7A-520C-454C-B5F2-A9830BD139C3}" destId="{6D4D14E8-EA2C-4C4B-8A46-90CE44A27A65}" srcOrd="4" destOrd="0" presId="urn:microsoft.com/office/officeart/2005/8/layout/orgChart1"/>
    <dgm:cxn modelId="{3ABBAB23-A77A-4129-AFB6-541A950C8771}" type="presParOf" srcId="{F08B4E7A-520C-454C-B5F2-A9830BD139C3}" destId="{26A9A338-E105-45DE-8727-8CCD8FAF043C}" srcOrd="5" destOrd="0" presId="urn:microsoft.com/office/officeart/2005/8/layout/orgChart1"/>
    <dgm:cxn modelId="{D2CA29C3-4850-4A8C-AEFB-BE8727376436}" type="presParOf" srcId="{26A9A338-E105-45DE-8727-8CCD8FAF043C}" destId="{15602967-13F0-4C10-8958-70EABFDBF667}" srcOrd="0" destOrd="0" presId="urn:microsoft.com/office/officeart/2005/8/layout/orgChart1"/>
    <dgm:cxn modelId="{84271414-FE70-4E16-8352-061ADB8EE607}" type="presParOf" srcId="{15602967-13F0-4C10-8958-70EABFDBF667}" destId="{FF099AAB-F81A-4DAD-8337-ABAE8C464E50}" srcOrd="0" destOrd="0" presId="urn:microsoft.com/office/officeart/2005/8/layout/orgChart1"/>
    <dgm:cxn modelId="{7A060F39-CDB3-4178-9F11-C1289AF12CB5}" type="presParOf" srcId="{15602967-13F0-4C10-8958-70EABFDBF667}" destId="{0B0CC44A-0EA8-4CA4-8AA8-26D653E8812A}" srcOrd="1" destOrd="0" presId="urn:microsoft.com/office/officeart/2005/8/layout/orgChart1"/>
    <dgm:cxn modelId="{B944A1EE-0E6C-464F-A405-86835A401B44}" type="presParOf" srcId="{26A9A338-E105-45DE-8727-8CCD8FAF043C}" destId="{FD4524FE-BA6A-43FE-BCF2-3C670A846542}" srcOrd="1" destOrd="0" presId="urn:microsoft.com/office/officeart/2005/8/layout/orgChart1"/>
    <dgm:cxn modelId="{8691F45A-57F2-4DEB-AD38-AA3D478E335E}" type="presParOf" srcId="{26A9A338-E105-45DE-8727-8CCD8FAF043C}" destId="{2254D9DC-49F0-4047-A84E-2260B9C2117C}" srcOrd="2" destOrd="0" presId="urn:microsoft.com/office/officeart/2005/8/layout/orgChart1"/>
    <dgm:cxn modelId="{BBCAD8B8-B313-4F41-8117-FB7DC07B09CB}" type="presParOf" srcId="{96413B6D-07B3-4E9B-93A8-05D92205A3DB}" destId="{6F0C711D-0123-483C-A28A-CA32E5C3AB46}" srcOrd="2" destOrd="0" presId="urn:microsoft.com/office/officeart/2005/8/layout/orgChart1"/>
    <dgm:cxn modelId="{771B530F-7C33-4E37-89B6-29C7B6913DBA}" type="presParOf" srcId="{A8D59D46-AA33-4AAA-B38C-C11264BE75CD}" destId="{D90A4B19-1C0F-4AAD-8966-4D361A16019F}" srcOrd="4" destOrd="0" presId="urn:microsoft.com/office/officeart/2005/8/layout/orgChart1"/>
    <dgm:cxn modelId="{BAF3B151-395F-48FB-B115-9411D3C3E306}" type="presParOf" srcId="{A8D59D46-AA33-4AAA-B38C-C11264BE75CD}" destId="{92A715E7-A7E6-4F98-8DB9-B6F8A77904EA}" srcOrd="5" destOrd="0" presId="urn:microsoft.com/office/officeart/2005/8/layout/orgChart1"/>
    <dgm:cxn modelId="{8DB1A7BD-502E-42D4-953E-60EC8D15F5DC}" type="presParOf" srcId="{92A715E7-A7E6-4F98-8DB9-B6F8A77904EA}" destId="{A393D665-ACAD-464E-9565-59EACD7BB635}" srcOrd="0" destOrd="0" presId="urn:microsoft.com/office/officeart/2005/8/layout/orgChart1"/>
    <dgm:cxn modelId="{AB5E9CD7-90C0-45F4-8C84-E3FB16934203}" type="presParOf" srcId="{A393D665-ACAD-464E-9565-59EACD7BB635}" destId="{A4D760A3-D30B-4539-9D5C-DEFEE83D5173}" srcOrd="0" destOrd="0" presId="urn:microsoft.com/office/officeart/2005/8/layout/orgChart1"/>
    <dgm:cxn modelId="{1FABB91E-0669-47AC-A5BF-AF058586131D}" type="presParOf" srcId="{A393D665-ACAD-464E-9565-59EACD7BB635}" destId="{2A8CE599-6B52-4F9A-A6BA-07961E56BB5A}" srcOrd="1" destOrd="0" presId="urn:microsoft.com/office/officeart/2005/8/layout/orgChart1"/>
    <dgm:cxn modelId="{C3BB2A71-263F-4CA5-A7F7-05C0F6BC7F91}" type="presParOf" srcId="{92A715E7-A7E6-4F98-8DB9-B6F8A77904EA}" destId="{78E9FC78-32C6-48B9-AC76-BA26EF046573}" srcOrd="1" destOrd="0" presId="urn:microsoft.com/office/officeart/2005/8/layout/orgChart1"/>
    <dgm:cxn modelId="{A4312228-3170-453C-881F-000018A41393}" type="presParOf" srcId="{78E9FC78-32C6-48B9-AC76-BA26EF046573}" destId="{538B8979-9260-4FD0-98BC-8DAA68D1E75C}" srcOrd="0" destOrd="0" presId="urn:microsoft.com/office/officeart/2005/8/layout/orgChart1"/>
    <dgm:cxn modelId="{033BF093-F9AA-471B-A80D-3F54BAA4ED1B}" type="presParOf" srcId="{78E9FC78-32C6-48B9-AC76-BA26EF046573}" destId="{741E9FE7-EA91-4A94-A9E2-DC2CA293018E}" srcOrd="1" destOrd="0" presId="urn:microsoft.com/office/officeart/2005/8/layout/orgChart1"/>
    <dgm:cxn modelId="{26A3679E-4A7B-429E-A225-73E61C7BC505}" type="presParOf" srcId="{741E9FE7-EA91-4A94-A9E2-DC2CA293018E}" destId="{F99A7A29-4383-4571-A95E-1EF58CE3FC7B}" srcOrd="0" destOrd="0" presId="urn:microsoft.com/office/officeart/2005/8/layout/orgChart1"/>
    <dgm:cxn modelId="{60833109-48DB-4612-B67C-15D39567070D}" type="presParOf" srcId="{F99A7A29-4383-4571-A95E-1EF58CE3FC7B}" destId="{AA5D9624-B483-4F00-951F-1B3A442D0D0B}" srcOrd="0" destOrd="0" presId="urn:microsoft.com/office/officeart/2005/8/layout/orgChart1"/>
    <dgm:cxn modelId="{46A5F8AF-7A30-4FA4-86AD-7D0E702DCC04}" type="presParOf" srcId="{F99A7A29-4383-4571-A95E-1EF58CE3FC7B}" destId="{A1511DFD-0BC0-4C58-BC9E-0C297A0BAB51}" srcOrd="1" destOrd="0" presId="urn:microsoft.com/office/officeart/2005/8/layout/orgChart1"/>
    <dgm:cxn modelId="{7F21A6BD-F2BB-4E8E-8817-4B30EA6E2EE1}" type="presParOf" srcId="{741E9FE7-EA91-4A94-A9E2-DC2CA293018E}" destId="{5F600E64-7A4E-4DC4-A6B1-D0B563197AAC}" srcOrd="1" destOrd="0" presId="urn:microsoft.com/office/officeart/2005/8/layout/orgChart1"/>
    <dgm:cxn modelId="{F7FEA0AC-E9AF-438A-BE6F-C9C5764C31C6}" type="presParOf" srcId="{5F600E64-7A4E-4DC4-A6B1-D0B563197AAC}" destId="{4490B267-3AF7-4C7E-8875-3C202C29CAB2}" srcOrd="0" destOrd="0" presId="urn:microsoft.com/office/officeart/2005/8/layout/orgChart1"/>
    <dgm:cxn modelId="{A6162A35-53A0-425C-806D-B24A4BAE08B8}" type="presParOf" srcId="{5F600E64-7A4E-4DC4-A6B1-D0B563197AAC}" destId="{66B92160-B866-421D-B8AE-D10B5093EEA5}" srcOrd="1" destOrd="0" presId="urn:microsoft.com/office/officeart/2005/8/layout/orgChart1"/>
    <dgm:cxn modelId="{2B3FD2C4-441C-4299-8C47-64A2D5A20733}" type="presParOf" srcId="{66B92160-B866-421D-B8AE-D10B5093EEA5}" destId="{A0351038-AF09-40EF-AE1C-DAF4221A4DD0}" srcOrd="0" destOrd="0" presId="urn:microsoft.com/office/officeart/2005/8/layout/orgChart1"/>
    <dgm:cxn modelId="{1F64696B-143D-428A-8C03-F0F24D590E1A}" type="presParOf" srcId="{A0351038-AF09-40EF-AE1C-DAF4221A4DD0}" destId="{D4D48459-9877-4E67-8913-21B88FF7F78D}" srcOrd="0" destOrd="0" presId="urn:microsoft.com/office/officeart/2005/8/layout/orgChart1"/>
    <dgm:cxn modelId="{BC9A2896-C0F5-49A8-9AED-7755DABE357E}" type="presParOf" srcId="{A0351038-AF09-40EF-AE1C-DAF4221A4DD0}" destId="{8ACC860F-4FDB-417D-93FD-DA8B937E5679}" srcOrd="1" destOrd="0" presId="urn:microsoft.com/office/officeart/2005/8/layout/orgChart1"/>
    <dgm:cxn modelId="{6648BFF4-5ABA-44EC-BDA8-297E51AACA58}" type="presParOf" srcId="{66B92160-B866-421D-B8AE-D10B5093EEA5}" destId="{FB26ABC9-3B75-4E85-A641-12E6333CA86B}" srcOrd="1" destOrd="0" presId="urn:microsoft.com/office/officeart/2005/8/layout/orgChart1"/>
    <dgm:cxn modelId="{E8AB4567-FE70-438B-8D2F-5498598887B8}" type="presParOf" srcId="{66B92160-B866-421D-B8AE-D10B5093EEA5}" destId="{8FFF7249-E2CA-4508-868A-64D99C1C8AE8}" srcOrd="2" destOrd="0" presId="urn:microsoft.com/office/officeart/2005/8/layout/orgChart1"/>
    <dgm:cxn modelId="{3A742965-FE85-47F9-9410-8EDDEAD6E083}" type="presParOf" srcId="{5F600E64-7A4E-4DC4-A6B1-D0B563197AAC}" destId="{BD6F1659-390F-48F1-A56F-973AE8C13F4B}" srcOrd="2" destOrd="0" presId="urn:microsoft.com/office/officeart/2005/8/layout/orgChart1"/>
    <dgm:cxn modelId="{57CBF716-9A70-49AA-94BA-1E3E6B6075E8}" type="presParOf" srcId="{5F600E64-7A4E-4DC4-A6B1-D0B563197AAC}" destId="{EC55CFB5-F36A-485E-AA48-115C715DC5F8}" srcOrd="3" destOrd="0" presId="urn:microsoft.com/office/officeart/2005/8/layout/orgChart1"/>
    <dgm:cxn modelId="{D29BD2A7-6948-4043-BAFB-E962A791EFC3}" type="presParOf" srcId="{EC55CFB5-F36A-485E-AA48-115C715DC5F8}" destId="{18D2A58A-961F-415E-88DF-CBD1F1FEFD7C}" srcOrd="0" destOrd="0" presId="urn:microsoft.com/office/officeart/2005/8/layout/orgChart1"/>
    <dgm:cxn modelId="{8B99B5E2-6B2A-4A04-BA0B-B64A068A5442}" type="presParOf" srcId="{18D2A58A-961F-415E-88DF-CBD1F1FEFD7C}" destId="{F314834A-36E2-4E2B-B528-E9A46AF9E620}" srcOrd="0" destOrd="0" presId="urn:microsoft.com/office/officeart/2005/8/layout/orgChart1"/>
    <dgm:cxn modelId="{9D6DAC8D-C4E9-4BBF-8CDA-2675600B4382}" type="presParOf" srcId="{18D2A58A-961F-415E-88DF-CBD1F1FEFD7C}" destId="{F900A1A5-61BB-4B7F-A027-D42606610EC0}" srcOrd="1" destOrd="0" presId="urn:microsoft.com/office/officeart/2005/8/layout/orgChart1"/>
    <dgm:cxn modelId="{635C2D18-EC0D-4F83-9E97-4E392FB7DC9D}" type="presParOf" srcId="{EC55CFB5-F36A-485E-AA48-115C715DC5F8}" destId="{D38559FB-7702-47AF-A75A-D38F4CC87B15}" srcOrd="1" destOrd="0" presId="urn:microsoft.com/office/officeart/2005/8/layout/orgChart1"/>
    <dgm:cxn modelId="{AA3648E8-EB87-403C-8464-FCB9A8FA31A2}" type="presParOf" srcId="{EC55CFB5-F36A-485E-AA48-115C715DC5F8}" destId="{04233148-FB4E-4DF9-A667-8A9F9922BB1F}" srcOrd="2" destOrd="0" presId="urn:microsoft.com/office/officeart/2005/8/layout/orgChart1"/>
    <dgm:cxn modelId="{960EEBCB-71DA-46E2-8A3E-894AC5DB2A13}" type="presParOf" srcId="{741E9FE7-EA91-4A94-A9E2-DC2CA293018E}" destId="{D4AB13B8-7053-4CA4-B976-00CB399EF895}" srcOrd="2" destOrd="0" presId="urn:microsoft.com/office/officeart/2005/8/layout/orgChart1"/>
    <dgm:cxn modelId="{E57FD297-056B-4456-9D15-0713269D72E2}" type="presParOf" srcId="{78E9FC78-32C6-48B9-AC76-BA26EF046573}" destId="{A81F27C9-9451-408C-9413-C4139865DD11}" srcOrd="2" destOrd="0" presId="urn:microsoft.com/office/officeart/2005/8/layout/orgChart1"/>
    <dgm:cxn modelId="{8F3F9FF9-98E3-4E5A-A0AF-8FF5BCAA5A39}" type="presParOf" srcId="{78E9FC78-32C6-48B9-AC76-BA26EF046573}" destId="{19EDB4FC-9CDA-485D-8B6E-2C4CBE329B5D}" srcOrd="3" destOrd="0" presId="urn:microsoft.com/office/officeart/2005/8/layout/orgChart1"/>
    <dgm:cxn modelId="{0BE183DB-87E2-485C-8060-1F1D5337E169}" type="presParOf" srcId="{19EDB4FC-9CDA-485D-8B6E-2C4CBE329B5D}" destId="{DB1B4661-68FD-4845-8C12-4B2EF976A84E}" srcOrd="0" destOrd="0" presId="urn:microsoft.com/office/officeart/2005/8/layout/orgChart1"/>
    <dgm:cxn modelId="{54383EE6-5D5C-4624-AD82-584B245CE695}" type="presParOf" srcId="{DB1B4661-68FD-4845-8C12-4B2EF976A84E}" destId="{5291064D-B321-4B17-A866-0C1A58261F76}" srcOrd="0" destOrd="0" presId="urn:microsoft.com/office/officeart/2005/8/layout/orgChart1"/>
    <dgm:cxn modelId="{1CA5C337-85AE-4832-93CA-678D90209C51}" type="presParOf" srcId="{DB1B4661-68FD-4845-8C12-4B2EF976A84E}" destId="{0276B121-D1D1-47D5-B677-B5C39EF44A8B}" srcOrd="1" destOrd="0" presId="urn:microsoft.com/office/officeart/2005/8/layout/orgChart1"/>
    <dgm:cxn modelId="{D8D9B9B9-225E-4580-AD4C-2A26C445710F}" type="presParOf" srcId="{19EDB4FC-9CDA-485D-8B6E-2C4CBE329B5D}" destId="{8DD18FEC-2507-4F62-A349-4C73F51D530B}" srcOrd="1" destOrd="0" presId="urn:microsoft.com/office/officeart/2005/8/layout/orgChart1"/>
    <dgm:cxn modelId="{8E7DC513-C364-4265-8F1F-BE8A0A01D236}" type="presParOf" srcId="{19EDB4FC-9CDA-485D-8B6E-2C4CBE329B5D}" destId="{17CFE42F-D2D6-4492-88BB-295614BB1B43}" srcOrd="2" destOrd="0" presId="urn:microsoft.com/office/officeart/2005/8/layout/orgChart1"/>
    <dgm:cxn modelId="{01A08AD3-19A5-4E04-A0EF-98FDAAFA291C}" type="presParOf" srcId="{78E9FC78-32C6-48B9-AC76-BA26EF046573}" destId="{BB401544-4883-45DB-B94B-499BC5D1437E}" srcOrd="4" destOrd="0" presId="urn:microsoft.com/office/officeart/2005/8/layout/orgChart1"/>
    <dgm:cxn modelId="{5AC8CCA8-9D27-4377-859B-E7CBB73FFEA4}" type="presParOf" srcId="{78E9FC78-32C6-48B9-AC76-BA26EF046573}" destId="{49E4E916-3F87-4A94-8B97-1078C5744AD8}" srcOrd="5" destOrd="0" presId="urn:microsoft.com/office/officeart/2005/8/layout/orgChart1"/>
    <dgm:cxn modelId="{D7015A64-D7EB-45BC-AC3C-A017619AE615}" type="presParOf" srcId="{49E4E916-3F87-4A94-8B97-1078C5744AD8}" destId="{8CFEACC2-BBC3-42C7-89E6-8542C922D52B}" srcOrd="0" destOrd="0" presId="urn:microsoft.com/office/officeart/2005/8/layout/orgChart1"/>
    <dgm:cxn modelId="{BAC1504A-A5D5-4BAA-8FA1-A032818AEB6B}" type="presParOf" srcId="{8CFEACC2-BBC3-42C7-89E6-8542C922D52B}" destId="{9A5D6182-638D-4FD9-BAE5-B859DB497E1C}" srcOrd="0" destOrd="0" presId="urn:microsoft.com/office/officeart/2005/8/layout/orgChart1"/>
    <dgm:cxn modelId="{41CCA82E-000B-421A-86D3-8672E51C2B86}" type="presParOf" srcId="{8CFEACC2-BBC3-42C7-89E6-8542C922D52B}" destId="{865551B4-7C65-404F-B946-FE497D002918}" srcOrd="1" destOrd="0" presId="urn:microsoft.com/office/officeart/2005/8/layout/orgChart1"/>
    <dgm:cxn modelId="{A5D539D3-7333-4FB8-9FA4-BDC478B177B9}" type="presParOf" srcId="{49E4E916-3F87-4A94-8B97-1078C5744AD8}" destId="{0AF6E355-720F-4C70-87D5-6E709570CC8E}" srcOrd="1" destOrd="0" presId="urn:microsoft.com/office/officeart/2005/8/layout/orgChart1"/>
    <dgm:cxn modelId="{6BF7F9A9-FB3D-465E-BA64-22AF6D147C5C}" type="presParOf" srcId="{0AF6E355-720F-4C70-87D5-6E709570CC8E}" destId="{0E411FEC-5F0C-4945-AF82-E3226CDC3022}" srcOrd="0" destOrd="0" presId="urn:microsoft.com/office/officeart/2005/8/layout/orgChart1"/>
    <dgm:cxn modelId="{A7C00710-DDBC-4351-97DD-03282E54FD58}" type="presParOf" srcId="{0AF6E355-720F-4C70-87D5-6E709570CC8E}" destId="{70C6BC2B-BA62-4AFF-B798-A2E105DE7181}" srcOrd="1" destOrd="0" presId="urn:microsoft.com/office/officeart/2005/8/layout/orgChart1"/>
    <dgm:cxn modelId="{A681F0CB-AAC8-491E-A249-08ADFF2394A6}" type="presParOf" srcId="{70C6BC2B-BA62-4AFF-B798-A2E105DE7181}" destId="{622584AD-7A08-4133-826F-1AAE81AA729E}" srcOrd="0" destOrd="0" presId="urn:microsoft.com/office/officeart/2005/8/layout/orgChart1"/>
    <dgm:cxn modelId="{7DF1A523-D6BA-4B86-B26E-70DE57DEB630}" type="presParOf" srcId="{622584AD-7A08-4133-826F-1AAE81AA729E}" destId="{85DC4925-10C6-4244-B9D4-84104AA31895}" srcOrd="0" destOrd="0" presId="urn:microsoft.com/office/officeart/2005/8/layout/orgChart1"/>
    <dgm:cxn modelId="{F2325534-55E2-480A-BB95-88C2843A1806}" type="presParOf" srcId="{622584AD-7A08-4133-826F-1AAE81AA729E}" destId="{BAC7A915-08CD-4A85-B123-3238D1DB022D}" srcOrd="1" destOrd="0" presId="urn:microsoft.com/office/officeart/2005/8/layout/orgChart1"/>
    <dgm:cxn modelId="{6BB1FC63-2802-4FF2-BA23-35AB8D6F848C}" type="presParOf" srcId="{70C6BC2B-BA62-4AFF-B798-A2E105DE7181}" destId="{58434D2F-96DA-44C7-AF8D-C96749485CB4}" srcOrd="1" destOrd="0" presId="urn:microsoft.com/office/officeart/2005/8/layout/orgChart1"/>
    <dgm:cxn modelId="{D6D427BB-4915-4C0E-9CA9-56794DF691BB}" type="presParOf" srcId="{70C6BC2B-BA62-4AFF-B798-A2E105DE7181}" destId="{36F23B40-6CB8-45E8-A4BE-8766ABAF85EA}" srcOrd="2" destOrd="0" presId="urn:microsoft.com/office/officeart/2005/8/layout/orgChart1"/>
    <dgm:cxn modelId="{E9A3D031-7AEB-4822-994F-CFBA548B042C}" type="presParOf" srcId="{0AF6E355-720F-4C70-87D5-6E709570CC8E}" destId="{B98356E9-FDFB-4A67-A660-44A692B79348}" srcOrd="2" destOrd="0" presId="urn:microsoft.com/office/officeart/2005/8/layout/orgChart1"/>
    <dgm:cxn modelId="{E470B0DC-6948-474F-B9EC-73CC157C3D1B}" type="presParOf" srcId="{0AF6E355-720F-4C70-87D5-6E709570CC8E}" destId="{7822E2FD-D039-469A-AF5B-C2F990F9FE22}" srcOrd="3" destOrd="0" presId="urn:microsoft.com/office/officeart/2005/8/layout/orgChart1"/>
    <dgm:cxn modelId="{B95CB880-C923-4CD7-A369-E6D9DC869F72}" type="presParOf" srcId="{7822E2FD-D039-469A-AF5B-C2F990F9FE22}" destId="{A9500137-5AA9-4061-A152-0788E193AB2F}" srcOrd="0" destOrd="0" presId="urn:microsoft.com/office/officeart/2005/8/layout/orgChart1"/>
    <dgm:cxn modelId="{26745B37-DEF2-4504-A87C-034511151567}" type="presParOf" srcId="{A9500137-5AA9-4061-A152-0788E193AB2F}" destId="{D861C9ED-5B5B-450C-B797-981E4A5DC14E}" srcOrd="0" destOrd="0" presId="urn:microsoft.com/office/officeart/2005/8/layout/orgChart1"/>
    <dgm:cxn modelId="{9236FFE8-F351-4757-864D-72669EDEB63C}" type="presParOf" srcId="{A9500137-5AA9-4061-A152-0788E193AB2F}" destId="{A47E41E5-E97F-4268-900B-DB2C1C7FDC9E}" srcOrd="1" destOrd="0" presId="urn:microsoft.com/office/officeart/2005/8/layout/orgChart1"/>
    <dgm:cxn modelId="{872BE2CB-0D52-4F1D-B49D-F08C298EA019}" type="presParOf" srcId="{7822E2FD-D039-469A-AF5B-C2F990F9FE22}" destId="{AE9E5EB3-D1BB-4470-A3D0-2F45A914C78E}" srcOrd="1" destOrd="0" presId="urn:microsoft.com/office/officeart/2005/8/layout/orgChart1"/>
    <dgm:cxn modelId="{7C9AAE59-A81D-4013-A48D-71132ADF22E5}" type="presParOf" srcId="{7822E2FD-D039-469A-AF5B-C2F990F9FE22}" destId="{027D42CA-4371-4C2C-9593-3B39ACA0BDDC}" srcOrd="2" destOrd="0" presId="urn:microsoft.com/office/officeart/2005/8/layout/orgChart1"/>
    <dgm:cxn modelId="{564EB6D0-FC8C-4D48-B212-9D8F572BEEA5}" type="presParOf" srcId="{49E4E916-3F87-4A94-8B97-1078C5744AD8}" destId="{9F0C40FA-FC5A-40B3-A92B-4331DF57B841}" srcOrd="2" destOrd="0" presId="urn:microsoft.com/office/officeart/2005/8/layout/orgChart1"/>
    <dgm:cxn modelId="{071540C6-FA0F-4E78-B4AF-2DACB03ED18E}" type="presParOf" srcId="{92A715E7-A7E6-4F98-8DB9-B6F8A77904EA}" destId="{18E76E63-1A27-47F5-A676-B58B535353C3}" srcOrd="2" destOrd="0" presId="urn:microsoft.com/office/officeart/2005/8/layout/orgChart1"/>
    <dgm:cxn modelId="{AC1EC553-FF17-4B48-9D63-15C077E4FFAB}" type="presParOf" srcId="{3C2788F6-ADFE-4AE5-ABB6-BC800D48016E}" destId="{3B9748D1-8D08-4D62-8799-3D633C8AC955}" srcOrd="2" destOrd="0" presId="urn:microsoft.com/office/officeart/2005/8/layout/orgChart1"/>
    <dgm:cxn modelId="{524CB30F-4C68-4676-8AA5-733DAA0F5C42}" type="presParOf" srcId="{513E1CC2-E5D2-45E9-AE0E-3EC5950B8BDC}" destId="{B43F1316-2F01-4985-B760-FF7F2A7653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21B904-ADB5-4325-8191-DEDB8DB65F3B}"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AU"/>
        </a:p>
      </dgm:t>
    </dgm:pt>
    <dgm:pt modelId="{A2FCDD40-DD4E-4667-A3E0-47C79A61F02E}">
      <dgm:prSet phldrT="[Text]" custT="1"/>
      <dgm:spPr/>
      <dgm:t>
        <a:bodyPr/>
        <a:lstStyle/>
        <a:p>
          <a:r>
            <a:rPr lang="en-AU" sz="2800" dirty="0" smtClean="0"/>
            <a:t>All residents 100%</a:t>
          </a:r>
          <a:endParaRPr lang="en-AU" sz="2800" dirty="0"/>
        </a:p>
      </dgm:t>
    </dgm:pt>
    <dgm:pt modelId="{16E5C606-BFA3-4439-AC67-A723A9F7A8F0}" type="parTrans" cxnId="{A8541D01-5A50-4989-B59B-CAB61BE87C95}">
      <dgm:prSet/>
      <dgm:spPr/>
      <dgm:t>
        <a:bodyPr/>
        <a:lstStyle/>
        <a:p>
          <a:endParaRPr lang="en-AU" sz="1800"/>
        </a:p>
      </dgm:t>
    </dgm:pt>
    <dgm:pt modelId="{24A01BB1-EE64-46BC-A51D-BA60595F7FB5}" type="sibTrans" cxnId="{A8541D01-5A50-4989-B59B-CAB61BE87C95}">
      <dgm:prSet/>
      <dgm:spPr/>
      <dgm:t>
        <a:bodyPr/>
        <a:lstStyle/>
        <a:p>
          <a:endParaRPr lang="en-AU" sz="1800"/>
        </a:p>
      </dgm:t>
    </dgm:pt>
    <dgm:pt modelId="{DA1C08A9-4673-417C-8BF7-14E3F3935D7E}">
      <dgm:prSet custT="1"/>
      <dgm:spPr/>
      <dgm:t>
        <a:bodyPr/>
        <a:lstStyle/>
        <a:p>
          <a:r>
            <a:rPr lang="en-AU" sz="1800" dirty="0" smtClean="0"/>
            <a:t>Independent mobility</a:t>
          </a:r>
          <a:endParaRPr lang="en-AU" sz="1800" dirty="0"/>
        </a:p>
      </dgm:t>
    </dgm:pt>
    <dgm:pt modelId="{D6D25EE8-5F08-4179-8578-DDA45B93AE40}" type="parTrans" cxnId="{C719CC7F-4FAC-4E28-ADF7-22BD3C5D1470}">
      <dgm:prSet/>
      <dgm:spPr/>
      <dgm:t>
        <a:bodyPr/>
        <a:lstStyle/>
        <a:p>
          <a:endParaRPr lang="en-AU" sz="1800"/>
        </a:p>
      </dgm:t>
    </dgm:pt>
    <dgm:pt modelId="{E7AF3DA5-1C93-4386-BBBA-22B3A5643AED}" type="sibTrans" cxnId="{C719CC7F-4FAC-4E28-ADF7-22BD3C5D1470}">
      <dgm:prSet/>
      <dgm:spPr/>
      <dgm:t>
        <a:bodyPr/>
        <a:lstStyle/>
        <a:p>
          <a:endParaRPr lang="en-AU" sz="1800"/>
        </a:p>
      </dgm:t>
    </dgm:pt>
    <dgm:pt modelId="{1B1A4A2E-6659-4817-9CED-EBE96C3178FE}">
      <dgm:prSet custT="1"/>
      <dgm:spPr/>
      <dgm:t>
        <a:bodyPr/>
        <a:lstStyle/>
        <a:p>
          <a:r>
            <a:rPr lang="en-AU" sz="1700" dirty="0" smtClean="0"/>
            <a:t>Higher cognitive ability</a:t>
          </a:r>
          <a:endParaRPr lang="en-AU" sz="1700" dirty="0"/>
        </a:p>
      </dgm:t>
    </dgm:pt>
    <dgm:pt modelId="{F04945B9-DAFF-4480-A068-1F10879CFA3D}" type="parTrans" cxnId="{9BFC8D68-F3F9-4457-A779-708F117DFB58}">
      <dgm:prSet/>
      <dgm:spPr/>
      <dgm:t>
        <a:bodyPr/>
        <a:lstStyle/>
        <a:p>
          <a:endParaRPr lang="en-AU" sz="1800"/>
        </a:p>
      </dgm:t>
    </dgm:pt>
    <dgm:pt modelId="{116F87CE-6C1B-4BC8-B9C4-A01075EB2BCA}" type="sibTrans" cxnId="{9BFC8D68-F3F9-4457-A779-708F117DFB58}">
      <dgm:prSet/>
      <dgm:spPr/>
      <dgm:t>
        <a:bodyPr/>
        <a:lstStyle/>
        <a:p>
          <a:endParaRPr lang="en-AU" sz="1800"/>
        </a:p>
      </dgm:t>
    </dgm:pt>
    <dgm:pt modelId="{D2CE17FE-4306-46CA-8DB5-E16F30E651BE}">
      <dgm:prSet custT="1"/>
      <dgm:spPr/>
      <dgm:t>
        <a:bodyPr/>
        <a:lstStyle/>
        <a:p>
          <a:r>
            <a:rPr lang="en-AU" sz="1700" b="0" dirty="0" smtClean="0"/>
            <a:t>Medium </a:t>
          </a:r>
          <a:r>
            <a:rPr lang="en-AU" sz="1700" b="0" smtClean="0"/>
            <a:t>cognitive ability</a:t>
          </a:r>
          <a:endParaRPr lang="en-AU" sz="1700" b="0" dirty="0"/>
        </a:p>
      </dgm:t>
    </dgm:pt>
    <dgm:pt modelId="{1B7AA252-B01D-4090-AF92-AEE966CF54FB}" type="parTrans" cxnId="{D2D3B6F9-B34B-4320-816F-FEBFC36FFB90}">
      <dgm:prSet/>
      <dgm:spPr/>
      <dgm:t>
        <a:bodyPr/>
        <a:lstStyle/>
        <a:p>
          <a:endParaRPr lang="en-AU" sz="1800"/>
        </a:p>
      </dgm:t>
    </dgm:pt>
    <dgm:pt modelId="{BDE123A9-CA41-4149-89EA-725144537A4A}" type="sibTrans" cxnId="{D2D3B6F9-B34B-4320-816F-FEBFC36FFB90}">
      <dgm:prSet/>
      <dgm:spPr/>
      <dgm:t>
        <a:bodyPr/>
        <a:lstStyle/>
        <a:p>
          <a:endParaRPr lang="en-AU" sz="1800"/>
        </a:p>
      </dgm:t>
    </dgm:pt>
    <dgm:pt modelId="{8BF863E0-B467-448A-8008-CF219C050E62}">
      <dgm:prSet custT="1"/>
      <dgm:spPr/>
      <dgm:t>
        <a:bodyPr/>
        <a:lstStyle/>
        <a:p>
          <a:r>
            <a:rPr lang="en-AU" sz="1800" dirty="0" smtClean="0"/>
            <a:t>Higher function</a:t>
          </a:r>
          <a:endParaRPr lang="en-AU" sz="1800" dirty="0"/>
        </a:p>
      </dgm:t>
    </dgm:pt>
    <dgm:pt modelId="{8233512A-40C5-4E82-A94B-86BB40C8D6CB}" type="parTrans" cxnId="{BBA6F15E-C31C-4BA7-B486-74FEC56BEE36}">
      <dgm:prSet/>
      <dgm:spPr/>
      <dgm:t>
        <a:bodyPr/>
        <a:lstStyle/>
        <a:p>
          <a:endParaRPr lang="en-AU" sz="1800"/>
        </a:p>
      </dgm:t>
    </dgm:pt>
    <dgm:pt modelId="{339C3AEF-34F2-42F9-9E89-2BDDC95A1351}" type="sibTrans" cxnId="{BBA6F15E-C31C-4BA7-B486-74FEC56BEE36}">
      <dgm:prSet/>
      <dgm:spPr/>
      <dgm:t>
        <a:bodyPr/>
        <a:lstStyle/>
        <a:p>
          <a:endParaRPr lang="en-AU" sz="1800"/>
        </a:p>
      </dgm:t>
    </dgm:pt>
    <dgm:pt modelId="{F8F7B5A3-C952-4FBA-A81E-158E6912000F}">
      <dgm:prSet custT="1"/>
      <dgm:spPr/>
      <dgm:t>
        <a:bodyPr/>
        <a:lstStyle/>
        <a:p>
          <a:r>
            <a:rPr lang="en-AU" sz="2000" b="1" dirty="0" smtClean="0"/>
            <a:t>Without CF </a:t>
          </a:r>
        </a:p>
        <a:p>
          <a:r>
            <a:rPr lang="en-AU" sz="2000" b="1" dirty="0" smtClean="0"/>
            <a:t>Class 12</a:t>
          </a:r>
        </a:p>
        <a:p>
          <a:r>
            <a:rPr lang="en-AU" sz="2000" b="1" dirty="0" smtClean="0"/>
            <a:t>159%</a:t>
          </a:r>
          <a:endParaRPr lang="en-AU" sz="2000" b="1" dirty="0"/>
        </a:p>
      </dgm:t>
    </dgm:pt>
    <dgm:pt modelId="{934A4CB5-58D7-447B-B986-EECDF8CB923A}" type="parTrans" cxnId="{A2AEF750-7F03-41B7-9E9E-BE7E0EED936D}">
      <dgm:prSet/>
      <dgm:spPr/>
      <dgm:t>
        <a:bodyPr/>
        <a:lstStyle/>
        <a:p>
          <a:endParaRPr lang="en-AU" sz="1800"/>
        </a:p>
      </dgm:t>
    </dgm:pt>
    <dgm:pt modelId="{2B01A192-B34F-420F-80C6-200BBBDA15F0}" type="sibTrans" cxnId="{A2AEF750-7F03-41B7-9E9E-BE7E0EED936D}">
      <dgm:prSet/>
      <dgm:spPr/>
      <dgm:t>
        <a:bodyPr/>
        <a:lstStyle/>
        <a:p>
          <a:endParaRPr lang="en-AU" sz="1800"/>
        </a:p>
      </dgm:t>
    </dgm:pt>
    <dgm:pt modelId="{142F40AD-B3CB-4F67-8CE3-72E50F24E1F2}">
      <dgm:prSet phldrT="[Text]" custT="1"/>
      <dgm:spPr/>
      <dgm:t>
        <a:bodyPr/>
        <a:lstStyle/>
        <a:p>
          <a:r>
            <a:rPr lang="en-AU" sz="2000" b="1" dirty="0" smtClean="0"/>
            <a:t>Class 1 Admit for Palliative Care</a:t>
          </a:r>
        </a:p>
        <a:p>
          <a:r>
            <a:rPr lang="en-AU" sz="2000" b="1" dirty="0" smtClean="0"/>
            <a:t>195%</a:t>
          </a:r>
          <a:endParaRPr lang="en-AU" sz="2000" b="1" dirty="0"/>
        </a:p>
      </dgm:t>
    </dgm:pt>
    <dgm:pt modelId="{54146374-D11A-4CA9-9C55-56A9F791566C}" type="parTrans" cxnId="{9FEA8C66-BC8B-408A-B1B0-0FF051934BBB}">
      <dgm:prSet/>
      <dgm:spPr/>
      <dgm:t>
        <a:bodyPr/>
        <a:lstStyle/>
        <a:p>
          <a:endParaRPr lang="en-AU" sz="1800"/>
        </a:p>
      </dgm:t>
    </dgm:pt>
    <dgm:pt modelId="{B7EE74B7-3EC8-43B2-98B6-31496BED023F}" type="sibTrans" cxnId="{9FEA8C66-BC8B-408A-B1B0-0FF051934BBB}">
      <dgm:prSet/>
      <dgm:spPr/>
      <dgm:t>
        <a:bodyPr/>
        <a:lstStyle/>
        <a:p>
          <a:endParaRPr lang="en-AU" sz="1800"/>
        </a:p>
      </dgm:t>
    </dgm:pt>
    <dgm:pt modelId="{D87BDD10-37B1-4B18-A67B-399BEB0F5B10}">
      <dgm:prSet phldrT="[Text]" custT="1"/>
      <dgm:spPr/>
      <dgm:t>
        <a:bodyPr/>
        <a:lstStyle/>
        <a:p>
          <a:r>
            <a:rPr lang="en-AU" sz="1800" dirty="0" smtClean="0"/>
            <a:t>Mobility (DEMMI)</a:t>
          </a:r>
          <a:endParaRPr lang="en-AU" sz="1800" dirty="0"/>
        </a:p>
      </dgm:t>
    </dgm:pt>
    <dgm:pt modelId="{18E0BB18-D976-4788-B3B2-31FBCB45918D}" type="parTrans" cxnId="{02607AF5-BFCD-495B-9E81-921047400488}">
      <dgm:prSet/>
      <dgm:spPr/>
      <dgm:t>
        <a:bodyPr/>
        <a:lstStyle/>
        <a:p>
          <a:endParaRPr lang="en-AU" sz="1800"/>
        </a:p>
      </dgm:t>
    </dgm:pt>
    <dgm:pt modelId="{83C9F3B0-83B6-451D-89A8-81FF2260AD65}" type="sibTrans" cxnId="{02607AF5-BFCD-495B-9E81-921047400488}">
      <dgm:prSet/>
      <dgm:spPr/>
      <dgm:t>
        <a:bodyPr/>
        <a:lstStyle/>
        <a:p>
          <a:endParaRPr lang="en-AU" sz="1800"/>
        </a:p>
      </dgm:t>
    </dgm:pt>
    <dgm:pt modelId="{3D62DE3C-370C-4A36-8A3F-796CE33825FA}">
      <dgm:prSet custT="1"/>
      <dgm:spPr/>
      <dgm:t>
        <a:bodyPr/>
        <a:lstStyle/>
        <a:p>
          <a:r>
            <a:rPr lang="en-AU" sz="1800" dirty="0" smtClean="0"/>
            <a:t>Not mobile</a:t>
          </a:r>
          <a:endParaRPr lang="en-AU" sz="1800" dirty="0"/>
        </a:p>
      </dgm:t>
    </dgm:pt>
    <dgm:pt modelId="{B262C5C0-FEF4-4C3C-B8E7-FD61766EC6CD}" type="parTrans" cxnId="{A1D20F0F-6F2F-4EAE-85C8-C7B70274B150}">
      <dgm:prSet/>
      <dgm:spPr/>
      <dgm:t>
        <a:bodyPr/>
        <a:lstStyle/>
        <a:p>
          <a:endParaRPr lang="en-AU" sz="1800"/>
        </a:p>
      </dgm:t>
    </dgm:pt>
    <dgm:pt modelId="{68FBE152-F440-467C-9E5A-B9DAB36E0BB8}" type="sibTrans" cxnId="{A1D20F0F-6F2F-4EAE-85C8-C7B70274B150}">
      <dgm:prSet/>
      <dgm:spPr/>
      <dgm:t>
        <a:bodyPr/>
        <a:lstStyle/>
        <a:p>
          <a:endParaRPr lang="en-AU" sz="1800"/>
        </a:p>
      </dgm:t>
    </dgm:pt>
    <dgm:pt modelId="{F602A1AD-119A-47F8-BE88-50A34F7909BD}">
      <dgm:prSet custT="1"/>
      <dgm:spPr/>
      <dgm:t>
        <a:bodyPr/>
        <a:lstStyle/>
        <a:p>
          <a:r>
            <a:rPr lang="en-AU" sz="1800" dirty="0" smtClean="0"/>
            <a:t>Assisted mobility</a:t>
          </a:r>
          <a:endParaRPr lang="en-AU" sz="1800" dirty="0"/>
        </a:p>
      </dgm:t>
    </dgm:pt>
    <dgm:pt modelId="{6E5EC064-51DA-48F3-B1FC-FAF4F3988877}" type="parTrans" cxnId="{2DBA42C7-8BEE-4FF1-8936-BFCFF2414552}">
      <dgm:prSet/>
      <dgm:spPr/>
      <dgm:t>
        <a:bodyPr/>
        <a:lstStyle/>
        <a:p>
          <a:endParaRPr lang="en-AU" sz="1800"/>
        </a:p>
      </dgm:t>
    </dgm:pt>
    <dgm:pt modelId="{C83805A1-47E0-42EB-82FC-DAD290050290}" type="sibTrans" cxnId="{2DBA42C7-8BEE-4FF1-8936-BFCFF2414552}">
      <dgm:prSet/>
      <dgm:spPr/>
      <dgm:t>
        <a:bodyPr/>
        <a:lstStyle/>
        <a:p>
          <a:endParaRPr lang="en-AU" sz="1800"/>
        </a:p>
      </dgm:t>
    </dgm:pt>
    <dgm:pt modelId="{405561C6-5125-4DAE-8BCB-EE39A723E5F9}">
      <dgm:prSet custT="1"/>
      <dgm:spPr/>
      <dgm:t>
        <a:bodyPr/>
        <a:lstStyle/>
        <a:p>
          <a:r>
            <a:rPr lang="en-AU" sz="2000" b="1" dirty="0" smtClean="0"/>
            <a:t>Without CF </a:t>
          </a:r>
        </a:p>
        <a:p>
          <a:r>
            <a:rPr lang="en-AU" sz="2000" b="1" dirty="0" smtClean="0"/>
            <a:t>Class 4</a:t>
          </a:r>
        </a:p>
        <a:p>
          <a:r>
            <a:rPr lang="en-AU" sz="2000" b="1" dirty="0" smtClean="0"/>
            <a:t>41%</a:t>
          </a:r>
          <a:endParaRPr lang="en-AU" sz="2000" b="1" dirty="0"/>
        </a:p>
      </dgm:t>
    </dgm:pt>
    <dgm:pt modelId="{5EDA55D0-B7B8-4776-90A3-B9E326FDC7C7}" type="parTrans" cxnId="{D64EA572-23D6-4591-82C1-4C8BD3B4A79E}">
      <dgm:prSet/>
      <dgm:spPr/>
      <dgm:t>
        <a:bodyPr/>
        <a:lstStyle/>
        <a:p>
          <a:endParaRPr lang="en-AU" sz="1800"/>
        </a:p>
      </dgm:t>
    </dgm:pt>
    <dgm:pt modelId="{149FB274-6C50-45D2-9551-6EBC1275733A}" type="sibTrans" cxnId="{D64EA572-23D6-4591-82C1-4C8BD3B4A79E}">
      <dgm:prSet/>
      <dgm:spPr/>
      <dgm:t>
        <a:bodyPr/>
        <a:lstStyle/>
        <a:p>
          <a:endParaRPr lang="en-AU" sz="1800"/>
        </a:p>
      </dgm:t>
    </dgm:pt>
    <dgm:pt modelId="{6990F6F6-DF98-4BF6-9E2A-F4D81EF0E7F9}">
      <dgm:prSet custT="1"/>
      <dgm:spPr/>
      <dgm:t>
        <a:bodyPr/>
        <a:lstStyle/>
        <a:p>
          <a:r>
            <a:rPr lang="en-AU" sz="2000" b="1" dirty="0" smtClean="0"/>
            <a:t>With CF</a:t>
          </a:r>
        </a:p>
        <a:p>
          <a:r>
            <a:rPr lang="en-AU" sz="2000" b="1" dirty="0" smtClean="0"/>
            <a:t> Class 5 73%</a:t>
          </a:r>
          <a:endParaRPr lang="en-AU" sz="2000" b="1" dirty="0"/>
        </a:p>
      </dgm:t>
    </dgm:pt>
    <dgm:pt modelId="{53EE4EDA-03AC-43F4-B149-8452428392A8}" type="parTrans" cxnId="{3CD3C76E-72D6-441D-8DA4-FD5654F983F6}">
      <dgm:prSet/>
      <dgm:spPr/>
      <dgm:t>
        <a:bodyPr/>
        <a:lstStyle/>
        <a:p>
          <a:endParaRPr lang="en-AU" sz="1800"/>
        </a:p>
      </dgm:t>
    </dgm:pt>
    <dgm:pt modelId="{39977102-8CFF-4529-BDD7-4CA7E72C91DF}" type="sibTrans" cxnId="{3CD3C76E-72D6-441D-8DA4-FD5654F983F6}">
      <dgm:prSet/>
      <dgm:spPr/>
      <dgm:t>
        <a:bodyPr/>
        <a:lstStyle/>
        <a:p>
          <a:endParaRPr lang="en-AU" sz="1800"/>
        </a:p>
      </dgm:t>
    </dgm:pt>
    <dgm:pt modelId="{5644A046-E1E9-49C0-A1B5-DAAB633641FB}">
      <dgm:prSet custT="1"/>
      <dgm:spPr/>
      <dgm:t>
        <a:bodyPr/>
        <a:lstStyle/>
        <a:p>
          <a:r>
            <a:rPr lang="en-AU" sz="2000" b="1" dirty="0" smtClean="0"/>
            <a:t>Low cognitive ability </a:t>
          </a:r>
        </a:p>
        <a:p>
          <a:r>
            <a:rPr lang="en-AU" sz="2000" b="1" dirty="0" smtClean="0"/>
            <a:t>Class 8</a:t>
          </a:r>
        </a:p>
        <a:p>
          <a:r>
            <a:rPr lang="en-AU" sz="2000" b="1" dirty="0" smtClean="0"/>
            <a:t>105%</a:t>
          </a:r>
          <a:endParaRPr lang="en-AU" sz="2000" b="1" dirty="0"/>
        </a:p>
      </dgm:t>
    </dgm:pt>
    <dgm:pt modelId="{5E8F3426-8639-4574-8507-12A58A8845DD}" type="parTrans" cxnId="{2D74C779-707A-4A47-89A1-E46D86B6B1AC}">
      <dgm:prSet/>
      <dgm:spPr/>
      <dgm:t>
        <a:bodyPr/>
        <a:lstStyle/>
        <a:p>
          <a:endParaRPr lang="en-AU" sz="1800"/>
        </a:p>
      </dgm:t>
    </dgm:pt>
    <dgm:pt modelId="{B45869DA-952F-4FCC-8DF8-E2572A23A0C5}" type="sibTrans" cxnId="{2D74C779-707A-4A47-89A1-E46D86B6B1AC}">
      <dgm:prSet/>
      <dgm:spPr/>
      <dgm:t>
        <a:bodyPr/>
        <a:lstStyle/>
        <a:p>
          <a:endParaRPr lang="en-AU" sz="1800"/>
        </a:p>
      </dgm:t>
    </dgm:pt>
    <dgm:pt modelId="{9ACC6CAA-2B66-4402-B0A8-59F5E78D8AC3}">
      <dgm:prSet custT="1"/>
      <dgm:spPr/>
      <dgm:t>
        <a:bodyPr/>
        <a:lstStyle/>
        <a:p>
          <a:r>
            <a:rPr lang="en-AU" sz="2000" b="1" dirty="0" smtClean="0"/>
            <a:t>Without CF  </a:t>
          </a:r>
        </a:p>
        <a:p>
          <a:r>
            <a:rPr lang="en-AU" sz="2000" b="1" dirty="0" smtClean="0"/>
            <a:t>Class 9</a:t>
          </a:r>
        </a:p>
        <a:p>
          <a:r>
            <a:rPr lang="en-AU" sz="2000" b="1" dirty="0" smtClean="0"/>
            <a:t>106%</a:t>
          </a:r>
          <a:endParaRPr lang="en-AU" sz="2000" b="1" dirty="0"/>
        </a:p>
      </dgm:t>
    </dgm:pt>
    <dgm:pt modelId="{707DB627-AB5F-408C-9F57-AA4363AAF5A3}" type="parTrans" cxnId="{93986377-66B9-415F-9FE0-5976DE21D09A}">
      <dgm:prSet/>
      <dgm:spPr/>
      <dgm:t>
        <a:bodyPr/>
        <a:lstStyle/>
        <a:p>
          <a:endParaRPr lang="en-AU" sz="1800"/>
        </a:p>
      </dgm:t>
    </dgm:pt>
    <dgm:pt modelId="{2456C41A-A103-41D7-A8E3-3C32CBA7F76A}" type="sibTrans" cxnId="{93986377-66B9-415F-9FE0-5976DE21D09A}">
      <dgm:prSet/>
      <dgm:spPr/>
      <dgm:t>
        <a:bodyPr/>
        <a:lstStyle/>
        <a:p>
          <a:endParaRPr lang="en-AU" sz="1800"/>
        </a:p>
      </dgm:t>
    </dgm:pt>
    <dgm:pt modelId="{751D7814-5A33-4038-A85D-43F5629D1465}">
      <dgm:prSet custT="1"/>
      <dgm:spPr/>
      <dgm:t>
        <a:bodyPr/>
        <a:lstStyle/>
        <a:p>
          <a:r>
            <a:rPr lang="en-AU" sz="2000" b="1" dirty="0" smtClean="0"/>
            <a:t>Lower function and lower pressure sore risk </a:t>
          </a:r>
        </a:p>
        <a:p>
          <a:r>
            <a:rPr lang="en-AU" sz="2000" b="1" dirty="0" smtClean="0"/>
            <a:t> Class 11</a:t>
          </a:r>
        </a:p>
        <a:p>
          <a:r>
            <a:rPr lang="en-AU" sz="2000" b="1" dirty="0" smtClean="0"/>
            <a:t>163%</a:t>
          </a:r>
          <a:endParaRPr lang="en-AU" sz="2000" b="1" dirty="0"/>
        </a:p>
      </dgm:t>
    </dgm:pt>
    <dgm:pt modelId="{C5AFE849-C64E-4614-9743-CC3A16C345EB}" type="parTrans" cxnId="{9BD7FE19-1659-4A28-B5ED-0F3654646A3D}">
      <dgm:prSet/>
      <dgm:spPr/>
      <dgm:t>
        <a:bodyPr/>
        <a:lstStyle/>
        <a:p>
          <a:endParaRPr lang="en-AU" sz="1800"/>
        </a:p>
      </dgm:t>
    </dgm:pt>
    <dgm:pt modelId="{59021841-DBB1-4661-B39B-27C902307DD5}" type="sibTrans" cxnId="{9BD7FE19-1659-4A28-B5ED-0F3654646A3D}">
      <dgm:prSet/>
      <dgm:spPr/>
      <dgm:t>
        <a:bodyPr/>
        <a:lstStyle/>
        <a:p>
          <a:endParaRPr lang="en-AU" sz="1800"/>
        </a:p>
      </dgm:t>
    </dgm:pt>
    <dgm:pt modelId="{1DCD3BB5-BE48-467B-8AF1-4CD36DE7E77C}">
      <dgm:prSet custT="1"/>
      <dgm:spPr/>
      <dgm:t>
        <a:bodyPr/>
        <a:lstStyle/>
        <a:p>
          <a:r>
            <a:rPr lang="en-AU" sz="2000" b="1" dirty="0" smtClean="0"/>
            <a:t>With CF</a:t>
          </a:r>
        </a:p>
        <a:p>
          <a:r>
            <a:rPr lang="en-AU" sz="2000" b="1" dirty="0" smtClean="0"/>
            <a:t> Class 10</a:t>
          </a:r>
        </a:p>
        <a:p>
          <a:r>
            <a:rPr lang="en-AU" sz="2000" b="1" dirty="0" smtClean="0"/>
            <a:t>170%</a:t>
          </a:r>
          <a:endParaRPr lang="en-AU" sz="2000" b="1" dirty="0"/>
        </a:p>
      </dgm:t>
    </dgm:pt>
    <dgm:pt modelId="{537C8FA1-6FED-4DA8-9679-FD2D734E24E6}" type="parTrans" cxnId="{5CAA0F43-5971-4409-9A64-47E15EE270AA}">
      <dgm:prSet/>
      <dgm:spPr/>
      <dgm:t>
        <a:bodyPr/>
        <a:lstStyle/>
        <a:p>
          <a:endParaRPr lang="en-AU" sz="1800"/>
        </a:p>
      </dgm:t>
    </dgm:pt>
    <dgm:pt modelId="{8F1E06A7-0025-4C0A-943B-B17D12ACC3AD}" type="sibTrans" cxnId="{5CAA0F43-5971-4409-9A64-47E15EE270AA}">
      <dgm:prSet/>
      <dgm:spPr/>
      <dgm:t>
        <a:bodyPr/>
        <a:lstStyle/>
        <a:p>
          <a:endParaRPr lang="en-AU" sz="1800"/>
        </a:p>
      </dgm:t>
    </dgm:pt>
    <dgm:pt modelId="{1230165F-11BA-460F-8C83-DF985E9191E6}">
      <dgm:prSet custT="1"/>
      <dgm:spPr/>
      <dgm:t>
        <a:bodyPr/>
        <a:lstStyle/>
        <a:p>
          <a:r>
            <a:rPr lang="en-AU" sz="1800" dirty="0" smtClean="0"/>
            <a:t>Lower f</a:t>
          </a:r>
          <a:r>
            <a:rPr lang="en-AU" sz="1700" dirty="0" smtClean="0"/>
            <a:t>unction and higher pressure sore risk</a:t>
          </a:r>
          <a:endParaRPr lang="en-AU" sz="1800" dirty="0"/>
        </a:p>
      </dgm:t>
    </dgm:pt>
    <dgm:pt modelId="{7CB1DE9C-D0B5-4673-A88D-5AF1D1B3BF69}" type="parTrans" cxnId="{2007AB20-A183-4118-9EE3-86A0033B30F8}">
      <dgm:prSet/>
      <dgm:spPr/>
      <dgm:t>
        <a:bodyPr/>
        <a:lstStyle/>
        <a:p>
          <a:endParaRPr lang="en-AU" sz="1800"/>
        </a:p>
      </dgm:t>
    </dgm:pt>
    <dgm:pt modelId="{CCE16A8C-23AD-4FF2-8A26-A5F11A3F93C0}" type="sibTrans" cxnId="{2007AB20-A183-4118-9EE3-86A0033B30F8}">
      <dgm:prSet/>
      <dgm:spPr/>
      <dgm:t>
        <a:bodyPr/>
        <a:lstStyle/>
        <a:p>
          <a:endParaRPr lang="en-AU" sz="1800"/>
        </a:p>
      </dgm:t>
    </dgm:pt>
    <dgm:pt modelId="{F59B7600-B3F3-4A28-B0A5-9693F45F40B2}">
      <dgm:prSet custT="1"/>
      <dgm:spPr/>
      <dgm:t>
        <a:bodyPr/>
        <a:lstStyle/>
        <a:p>
          <a:r>
            <a:rPr lang="en-AU" sz="2000" b="1" dirty="0" smtClean="0"/>
            <a:t>With CF Class 13</a:t>
          </a:r>
        </a:p>
        <a:p>
          <a:r>
            <a:rPr lang="en-AU" sz="2000" b="1" dirty="0" smtClean="0"/>
            <a:t>195%</a:t>
          </a:r>
          <a:endParaRPr lang="en-AU" sz="2000" b="1" dirty="0"/>
        </a:p>
      </dgm:t>
    </dgm:pt>
    <dgm:pt modelId="{A173FF07-8DC3-49A6-B8DD-09A0AE43F05E}" type="parTrans" cxnId="{4C1D7AF2-3222-4CF3-84B9-112CD60FAC10}">
      <dgm:prSet/>
      <dgm:spPr/>
      <dgm:t>
        <a:bodyPr/>
        <a:lstStyle/>
        <a:p>
          <a:endParaRPr lang="en-AU" sz="1800"/>
        </a:p>
      </dgm:t>
    </dgm:pt>
    <dgm:pt modelId="{8D2ACEF6-CBA4-4DF6-91C8-99A1B7EB844C}" type="sibTrans" cxnId="{4C1D7AF2-3222-4CF3-84B9-112CD60FAC10}">
      <dgm:prSet/>
      <dgm:spPr/>
      <dgm:t>
        <a:bodyPr/>
        <a:lstStyle/>
        <a:p>
          <a:endParaRPr lang="en-AU" sz="1800"/>
        </a:p>
      </dgm:t>
    </dgm:pt>
    <dgm:pt modelId="{09838AC5-3975-479B-9E44-A2AB6A0AE9C7}">
      <dgm:prSet custT="1"/>
      <dgm:spPr/>
      <dgm:t>
        <a:bodyPr/>
        <a:lstStyle/>
        <a:p>
          <a:r>
            <a:rPr lang="en-AU" sz="2000" b="1" dirty="0" smtClean="0"/>
            <a:t>Without CF </a:t>
          </a:r>
        </a:p>
        <a:p>
          <a:r>
            <a:rPr lang="en-AU" sz="2000" b="1" dirty="0" smtClean="0"/>
            <a:t>Class 2</a:t>
          </a:r>
        </a:p>
        <a:p>
          <a:r>
            <a:rPr lang="en-AU" sz="2000" b="1" dirty="0" smtClean="0"/>
            <a:t>37%</a:t>
          </a:r>
          <a:endParaRPr lang="en-AU" sz="2000" b="1" dirty="0"/>
        </a:p>
      </dgm:t>
    </dgm:pt>
    <dgm:pt modelId="{66ED1CF1-DE56-40D8-9639-3DDC4BC4C988}" type="parTrans" cxnId="{01552DBE-3004-45C4-A80C-CBB98AB117A6}">
      <dgm:prSet/>
      <dgm:spPr/>
      <dgm:t>
        <a:bodyPr/>
        <a:lstStyle/>
        <a:p>
          <a:endParaRPr lang="en-AU" sz="1800"/>
        </a:p>
      </dgm:t>
    </dgm:pt>
    <dgm:pt modelId="{CE53BD75-6303-473A-9F52-552617D096B6}" type="sibTrans" cxnId="{01552DBE-3004-45C4-A80C-CBB98AB117A6}">
      <dgm:prSet/>
      <dgm:spPr/>
      <dgm:t>
        <a:bodyPr/>
        <a:lstStyle/>
        <a:p>
          <a:endParaRPr lang="en-AU" sz="1800"/>
        </a:p>
      </dgm:t>
    </dgm:pt>
    <dgm:pt modelId="{6329C3D7-12EF-4F8E-B2B4-34BF8176A026}">
      <dgm:prSet custT="1"/>
      <dgm:spPr/>
      <dgm:t>
        <a:bodyPr/>
        <a:lstStyle/>
        <a:p>
          <a:r>
            <a:rPr lang="en-AU" sz="2000" b="1" dirty="0" smtClean="0"/>
            <a:t>With CF</a:t>
          </a:r>
        </a:p>
        <a:p>
          <a:r>
            <a:rPr lang="en-AU" sz="2000" b="1" dirty="0" smtClean="0"/>
            <a:t> Class 3</a:t>
          </a:r>
        </a:p>
        <a:p>
          <a:r>
            <a:rPr lang="en-AU" sz="2000" b="1" dirty="0" smtClean="0"/>
            <a:t>61%</a:t>
          </a:r>
          <a:endParaRPr lang="en-AU" sz="2000" b="1" dirty="0"/>
        </a:p>
      </dgm:t>
    </dgm:pt>
    <dgm:pt modelId="{3AB34757-EBB9-43B8-8A18-F81292C1E5FA}" type="parTrans" cxnId="{7A1389C7-8237-4386-AFC4-56F9E11EADC8}">
      <dgm:prSet/>
      <dgm:spPr/>
      <dgm:t>
        <a:bodyPr/>
        <a:lstStyle/>
        <a:p>
          <a:endParaRPr lang="en-AU" sz="1800"/>
        </a:p>
      </dgm:t>
    </dgm:pt>
    <dgm:pt modelId="{E2E2506E-5D1E-45B8-B2ED-C7F1963167F4}" type="sibTrans" cxnId="{7A1389C7-8237-4386-AFC4-56F9E11EADC8}">
      <dgm:prSet/>
      <dgm:spPr/>
      <dgm:t>
        <a:bodyPr/>
        <a:lstStyle/>
        <a:p>
          <a:endParaRPr lang="en-AU" sz="1800"/>
        </a:p>
      </dgm:t>
    </dgm:pt>
    <dgm:pt modelId="{62BF9325-A600-4C3D-A17B-C08C0B633555}">
      <dgm:prSet custT="1"/>
      <dgm:spPr/>
      <dgm:t>
        <a:bodyPr/>
        <a:lstStyle/>
        <a:p>
          <a:r>
            <a:rPr lang="en-AU" sz="2000" b="1" dirty="0" smtClean="0"/>
            <a:t>Without CF </a:t>
          </a:r>
        </a:p>
        <a:p>
          <a:r>
            <a:rPr lang="en-AU" sz="2000" b="1" dirty="0" smtClean="0"/>
            <a:t>Class 6</a:t>
          </a:r>
        </a:p>
        <a:p>
          <a:r>
            <a:rPr lang="en-AU" sz="2000" b="1" dirty="0" smtClean="0"/>
            <a:t>69%</a:t>
          </a:r>
          <a:endParaRPr lang="en-AU" sz="2000" b="1" dirty="0"/>
        </a:p>
      </dgm:t>
    </dgm:pt>
    <dgm:pt modelId="{6B1BCD60-71D7-4519-A689-820BE2D8981B}" type="parTrans" cxnId="{8EFA8671-0762-4F25-8CB3-0072259ADAF3}">
      <dgm:prSet/>
      <dgm:spPr/>
      <dgm:t>
        <a:bodyPr/>
        <a:lstStyle/>
        <a:p>
          <a:endParaRPr lang="en-AU"/>
        </a:p>
      </dgm:t>
    </dgm:pt>
    <dgm:pt modelId="{2CDA0B25-7811-4371-878A-DBF03337A197}" type="sibTrans" cxnId="{8EFA8671-0762-4F25-8CB3-0072259ADAF3}">
      <dgm:prSet/>
      <dgm:spPr/>
      <dgm:t>
        <a:bodyPr/>
        <a:lstStyle/>
        <a:p>
          <a:endParaRPr lang="en-AU"/>
        </a:p>
      </dgm:t>
    </dgm:pt>
    <dgm:pt modelId="{1322689B-3137-4AA4-9B3F-6CE39494F1EF}">
      <dgm:prSet custT="1"/>
      <dgm:spPr/>
      <dgm:t>
        <a:bodyPr/>
        <a:lstStyle/>
        <a:p>
          <a:r>
            <a:rPr lang="en-AU" sz="2000" b="1" dirty="0" smtClean="0"/>
            <a:t>With CF</a:t>
          </a:r>
        </a:p>
        <a:p>
          <a:r>
            <a:rPr lang="en-AU" sz="2000" b="1" dirty="0" smtClean="0"/>
            <a:t> Class 7</a:t>
          </a:r>
        </a:p>
        <a:p>
          <a:r>
            <a:rPr lang="en-AU" sz="2000" b="1" dirty="0" smtClean="0"/>
            <a:t>95%</a:t>
          </a:r>
          <a:endParaRPr lang="en-AU" sz="2000" b="1" dirty="0"/>
        </a:p>
      </dgm:t>
    </dgm:pt>
    <dgm:pt modelId="{33FAD168-C85F-4C1A-9758-EAC2E3CAE1E2}" type="parTrans" cxnId="{C4FA9826-C54F-44E2-9281-83499423FCD0}">
      <dgm:prSet/>
      <dgm:spPr/>
      <dgm:t>
        <a:bodyPr/>
        <a:lstStyle/>
        <a:p>
          <a:endParaRPr lang="en-AU"/>
        </a:p>
      </dgm:t>
    </dgm:pt>
    <dgm:pt modelId="{0293D8C5-8098-4908-8570-11AD99592361}" type="sibTrans" cxnId="{C4FA9826-C54F-44E2-9281-83499423FCD0}">
      <dgm:prSet/>
      <dgm:spPr/>
      <dgm:t>
        <a:bodyPr/>
        <a:lstStyle/>
        <a:p>
          <a:endParaRPr lang="en-AU"/>
        </a:p>
      </dgm:t>
    </dgm:pt>
    <dgm:pt modelId="{9848511B-7CCA-45FC-B3D8-46C30DAA04D5}" type="pres">
      <dgm:prSet presAssocID="{5E21B904-ADB5-4325-8191-DEDB8DB65F3B}" presName="hierChild1" presStyleCnt="0">
        <dgm:presLayoutVars>
          <dgm:orgChart val="1"/>
          <dgm:chPref val="1"/>
          <dgm:dir/>
          <dgm:animOne val="branch"/>
          <dgm:animLvl val="lvl"/>
          <dgm:resizeHandles/>
        </dgm:presLayoutVars>
      </dgm:prSet>
      <dgm:spPr/>
      <dgm:t>
        <a:bodyPr/>
        <a:lstStyle/>
        <a:p>
          <a:endParaRPr lang="en-AU"/>
        </a:p>
      </dgm:t>
    </dgm:pt>
    <dgm:pt modelId="{513E1CC2-E5D2-45E9-AE0E-3EC5950B8BDC}" type="pres">
      <dgm:prSet presAssocID="{A2FCDD40-DD4E-4667-A3E0-47C79A61F02E}" presName="hierRoot1" presStyleCnt="0">
        <dgm:presLayoutVars>
          <dgm:hierBranch val="init"/>
        </dgm:presLayoutVars>
      </dgm:prSet>
      <dgm:spPr/>
    </dgm:pt>
    <dgm:pt modelId="{2B2C7BBB-AA60-436C-9F88-153D18B7724A}" type="pres">
      <dgm:prSet presAssocID="{A2FCDD40-DD4E-4667-A3E0-47C79A61F02E}" presName="rootComposite1" presStyleCnt="0"/>
      <dgm:spPr/>
    </dgm:pt>
    <dgm:pt modelId="{4D7A1ED6-989C-4DED-B40E-7685E7CCD598}" type="pres">
      <dgm:prSet presAssocID="{A2FCDD40-DD4E-4667-A3E0-47C79A61F02E}" presName="rootText1" presStyleLbl="node0" presStyleIdx="0" presStyleCnt="1" custScaleX="285922" custLinFactX="100000" custLinFactNeighborX="102647" custLinFactNeighborY="-45602">
        <dgm:presLayoutVars>
          <dgm:chPref val="3"/>
        </dgm:presLayoutVars>
      </dgm:prSet>
      <dgm:spPr/>
      <dgm:t>
        <a:bodyPr/>
        <a:lstStyle/>
        <a:p>
          <a:endParaRPr lang="en-AU"/>
        </a:p>
      </dgm:t>
    </dgm:pt>
    <dgm:pt modelId="{E07C2A59-1901-48B6-88BB-E4B5EE4E4A11}" type="pres">
      <dgm:prSet presAssocID="{A2FCDD40-DD4E-4667-A3E0-47C79A61F02E}" presName="rootConnector1" presStyleLbl="node1" presStyleIdx="0" presStyleCnt="0"/>
      <dgm:spPr/>
      <dgm:t>
        <a:bodyPr/>
        <a:lstStyle/>
        <a:p>
          <a:endParaRPr lang="en-AU"/>
        </a:p>
      </dgm:t>
    </dgm:pt>
    <dgm:pt modelId="{46FEDE6B-21E4-4936-96A4-642D41C146B8}" type="pres">
      <dgm:prSet presAssocID="{A2FCDD40-DD4E-4667-A3E0-47C79A61F02E}" presName="hierChild2" presStyleCnt="0"/>
      <dgm:spPr/>
    </dgm:pt>
    <dgm:pt modelId="{EC3327D9-5210-4B85-971A-EB5E614746B4}" type="pres">
      <dgm:prSet presAssocID="{54146374-D11A-4CA9-9C55-56A9F791566C}" presName="Name37" presStyleLbl="parChTrans1D2" presStyleIdx="0" presStyleCnt="2"/>
      <dgm:spPr/>
      <dgm:t>
        <a:bodyPr/>
        <a:lstStyle/>
        <a:p>
          <a:endParaRPr lang="en-AU"/>
        </a:p>
      </dgm:t>
    </dgm:pt>
    <dgm:pt modelId="{F27C0335-1556-46F9-B44D-EFB747BD5E97}" type="pres">
      <dgm:prSet presAssocID="{142F40AD-B3CB-4F67-8CE3-72E50F24E1F2}" presName="hierRoot2" presStyleCnt="0">
        <dgm:presLayoutVars>
          <dgm:hierBranch val="init"/>
        </dgm:presLayoutVars>
      </dgm:prSet>
      <dgm:spPr/>
    </dgm:pt>
    <dgm:pt modelId="{8EC63424-939D-4E40-9B9D-7DB9908577F9}" type="pres">
      <dgm:prSet presAssocID="{142F40AD-B3CB-4F67-8CE3-72E50F24E1F2}" presName="rootComposite" presStyleCnt="0"/>
      <dgm:spPr/>
    </dgm:pt>
    <dgm:pt modelId="{1EC8A7D1-C0E4-424D-B8BD-9D8EEDC82500}" type="pres">
      <dgm:prSet presAssocID="{142F40AD-B3CB-4F67-8CE3-72E50F24E1F2}" presName="rootText" presStyleLbl="node2" presStyleIdx="0" presStyleCnt="2" custScaleX="312418" custScaleY="122408" custLinFactNeighborX="26680" custLinFactNeighborY="-49137">
        <dgm:presLayoutVars>
          <dgm:chPref val="3"/>
        </dgm:presLayoutVars>
      </dgm:prSet>
      <dgm:spPr/>
      <dgm:t>
        <a:bodyPr/>
        <a:lstStyle/>
        <a:p>
          <a:endParaRPr lang="en-AU"/>
        </a:p>
      </dgm:t>
    </dgm:pt>
    <dgm:pt modelId="{AD8A7FF4-C707-44D2-9CB3-0ABD8FE7EBE3}" type="pres">
      <dgm:prSet presAssocID="{142F40AD-B3CB-4F67-8CE3-72E50F24E1F2}" presName="rootConnector" presStyleLbl="node2" presStyleIdx="0" presStyleCnt="2"/>
      <dgm:spPr/>
      <dgm:t>
        <a:bodyPr/>
        <a:lstStyle/>
        <a:p>
          <a:endParaRPr lang="en-AU"/>
        </a:p>
      </dgm:t>
    </dgm:pt>
    <dgm:pt modelId="{DD82FA1D-0FD1-4A4E-BC8D-557C05F7E9BB}" type="pres">
      <dgm:prSet presAssocID="{142F40AD-B3CB-4F67-8CE3-72E50F24E1F2}" presName="hierChild4" presStyleCnt="0"/>
      <dgm:spPr/>
    </dgm:pt>
    <dgm:pt modelId="{719B0718-C1C8-47EB-B281-D85B1D6D8219}" type="pres">
      <dgm:prSet presAssocID="{142F40AD-B3CB-4F67-8CE3-72E50F24E1F2}" presName="hierChild5" presStyleCnt="0"/>
      <dgm:spPr/>
    </dgm:pt>
    <dgm:pt modelId="{E3F66752-B452-4B7B-80C0-83791F644681}" type="pres">
      <dgm:prSet presAssocID="{18E0BB18-D976-4788-B3B2-31FBCB45918D}" presName="Name37" presStyleLbl="parChTrans1D2" presStyleIdx="1" presStyleCnt="2"/>
      <dgm:spPr/>
      <dgm:t>
        <a:bodyPr/>
        <a:lstStyle/>
        <a:p>
          <a:endParaRPr lang="en-AU"/>
        </a:p>
      </dgm:t>
    </dgm:pt>
    <dgm:pt modelId="{3C2788F6-ADFE-4AE5-ABB6-BC800D48016E}" type="pres">
      <dgm:prSet presAssocID="{D87BDD10-37B1-4B18-A67B-399BEB0F5B10}" presName="hierRoot2" presStyleCnt="0">
        <dgm:presLayoutVars>
          <dgm:hierBranch val="init"/>
        </dgm:presLayoutVars>
      </dgm:prSet>
      <dgm:spPr/>
    </dgm:pt>
    <dgm:pt modelId="{7B8C1DB8-4161-4836-9F96-5FB5156009F5}" type="pres">
      <dgm:prSet presAssocID="{D87BDD10-37B1-4B18-A67B-399BEB0F5B10}" presName="rootComposite" presStyleCnt="0"/>
      <dgm:spPr/>
    </dgm:pt>
    <dgm:pt modelId="{272E1728-CB81-4A26-852A-5F2E0588CB47}" type="pres">
      <dgm:prSet presAssocID="{D87BDD10-37B1-4B18-A67B-399BEB0F5B10}" presName="rootText" presStyleLbl="node2" presStyleIdx="1" presStyleCnt="2" custScaleX="277522" custLinFactX="62166" custLinFactNeighborX="100000" custLinFactNeighborY="-48828">
        <dgm:presLayoutVars>
          <dgm:chPref val="3"/>
        </dgm:presLayoutVars>
      </dgm:prSet>
      <dgm:spPr/>
      <dgm:t>
        <a:bodyPr/>
        <a:lstStyle/>
        <a:p>
          <a:endParaRPr lang="en-AU"/>
        </a:p>
      </dgm:t>
    </dgm:pt>
    <dgm:pt modelId="{03A58896-C7F4-430C-924C-8AE7CFC472AF}" type="pres">
      <dgm:prSet presAssocID="{D87BDD10-37B1-4B18-A67B-399BEB0F5B10}" presName="rootConnector" presStyleLbl="node2" presStyleIdx="1" presStyleCnt="2"/>
      <dgm:spPr/>
      <dgm:t>
        <a:bodyPr/>
        <a:lstStyle/>
        <a:p>
          <a:endParaRPr lang="en-AU"/>
        </a:p>
      </dgm:t>
    </dgm:pt>
    <dgm:pt modelId="{A8D59D46-AA33-4AAA-B38C-C11264BE75CD}" type="pres">
      <dgm:prSet presAssocID="{D87BDD10-37B1-4B18-A67B-399BEB0F5B10}" presName="hierChild4" presStyleCnt="0"/>
      <dgm:spPr/>
    </dgm:pt>
    <dgm:pt modelId="{003C2241-41DE-42BA-81AE-C7B440EB0B75}" type="pres">
      <dgm:prSet presAssocID="{D6D25EE8-5F08-4179-8578-DDA45B93AE40}" presName="Name37" presStyleLbl="parChTrans1D3" presStyleIdx="0" presStyleCnt="3"/>
      <dgm:spPr/>
      <dgm:t>
        <a:bodyPr/>
        <a:lstStyle/>
        <a:p>
          <a:endParaRPr lang="en-AU"/>
        </a:p>
      </dgm:t>
    </dgm:pt>
    <dgm:pt modelId="{32B392DF-1A7E-47B4-A18A-53D02F047AC8}" type="pres">
      <dgm:prSet presAssocID="{DA1C08A9-4673-417C-8BF7-14E3F3935D7E}" presName="hierRoot2" presStyleCnt="0">
        <dgm:presLayoutVars>
          <dgm:hierBranch val="init"/>
        </dgm:presLayoutVars>
      </dgm:prSet>
      <dgm:spPr/>
    </dgm:pt>
    <dgm:pt modelId="{18FED75B-BB36-4D93-9878-6D0529AB259A}" type="pres">
      <dgm:prSet presAssocID="{DA1C08A9-4673-417C-8BF7-14E3F3935D7E}" presName="rootComposite" presStyleCnt="0"/>
      <dgm:spPr/>
    </dgm:pt>
    <dgm:pt modelId="{387CFB21-775B-4C87-BB41-E782A65657E1}" type="pres">
      <dgm:prSet presAssocID="{DA1C08A9-4673-417C-8BF7-14E3F3935D7E}" presName="rootText" presStyleLbl="node3" presStyleIdx="0" presStyleCnt="3" custScaleX="259176" custLinFactNeighborX="19510" custLinFactNeighborY="-37060">
        <dgm:presLayoutVars>
          <dgm:chPref val="3"/>
        </dgm:presLayoutVars>
      </dgm:prSet>
      <dgm:spPr/>
      <dgm:t>
        <a:bodyPr/>
        <a:lstStyle/>
        <a:p>
          <a:endParaRPr lang="en-AU"/>
        </a:p>
      </dgm:t>
    </dgm:pt>
    <dgm:pt modelId="{C4213B69-73DA-490B-888B-C5BBCAA25147}" type="pres">
      <dgm:prSet presAssocID="{DA1C08A9-4673-417C-8BF7-14E3F3935D7E}" presName="rootConnector" presStyleLbl="node3" presStyleIdx="0" presStyleCnt="3"/>
      <dgm:spPr/>
      <dgm:t>
        <a:bodyPr/>
        <a:lstStyle/>
        <a:p>
          <a:endParaRPr lang="en-AU"/>
        </a:p>
      </dgm:t>
    </dgm:pt>
    <dgm:pt modelId="{4783939D-DAD2-4738-84FD-00387C26DE2C}" type="pres">
      <dgm:prSet presAssocID="{DA1C08A9-4673-417C-8BF7-14E3F3935D7E}" presName="hierChild4" presStyleCnt="0"/>
      <dgm:spPr/>
    </dgm:pt>
    <dgm:pt modelId="{1CCD4676-4F1B-4FC3-B5B7-5BEA4DA80ABF}" type="pres">
      <dgm:prSet presAssocID="{66ED1CF1-DE56-40D8-9639-3DDC4BC4C988}" presName="Name37" presStyleLbl="parChTrans1D4" presStyleIdx="0" presStyleCnt="16"/>
      <dgm:spPr/>
      <dgm:t>
        <a:bodyPr/>
        <a:lstStyle/>
        <a:p>
          <a:endParaRPr lang="en-AU"/>
        </a:p>
      </dgm:t>
    </dgm:pt>
    <dgm:pt modelId="{C326F5F6-4A1B-46D9-A8F3-E78A6CFC4914}" type="pres">
      <dgm:prSet presAssocID="{09838AC5-3975-479B-9E44-A2AB6A0AE9C7}" presName="hierRoot2" presStyleCnt="0">
        <dgm:presLayoutVars>
          <dgm:hierBranch val="init"/>
        </dgm:presLayoutVars>
      </dgm:prSet>
      <dgm:spPr/>
    </dgm:pt>
    <dgm:pt modelId="{8FEB70BB-6567-40ED-89B3-C6EBFBBC7596}" type="pres">
      <dgm:prSet presAssocID="{09838AC5-3975-479B-9E44-A2AB6A0AE9C7}" presName="rootComposite" presStyleCnt="0"/>
      <dgm:spPr/>
    </dgm:pt>
    <dgm:pt modelId="{C35CD0F0-9E4A-4229-96BD-97AF3FF60935}" type="pres">
      <dgm:prSet presAssocID="{09838AC5-3975-479B-9E44-A2AB6A0AE9C7}" presName="rootText" presStyleLbl="node4" presStyleIdx="0" presStyleCnt="16" custScaleY="250207">
        <dgm:presLayoutVars>
          <dgm:chPref val="3"/>
        </dgm:presLayoutVars>
      </dgm:prSet>
      <dgm:spPr/>
      <dgm:t>
        <a:bodyPr/>
        <a:lstStyle/>
        <a:p>
          <a:endParaRPr lang="en-AU"/>
        </a:p>
      </dgm:t>
    </dgm:pt>
    <dgm:pt modelId="{E419AE29-49EF-4EAB-B653-8B7091878E22}" type="pres">
      <dgm:prSet presAssocID="{09838AC5-3975-479B-9E44-A2AB6A0AE9C7}" presName="rootConnector" presStyleLbl="node4" presStyleIdx="0" presStyleCnt="16"/>
      <dgm:spPr/>
      <dgm:t>
        <a:bodyPr/>
        <a:lstStyle/>
        <a:p>
          <a:endParaRPr lang="en-AU"/>
        </a:p>
      </dgm:t>
    </dgm:pt>
    <dgm:pt modelId="{23FBFC5B-69FA-4431-896E-D38277C5171C}" type="pres">
      <dgm:prSet presAssocID="{09838AC5-3975-479B-9E44-A2AB6A0AE9C7}" presName="hierChild4" presStyleCnt="0"/>
      <dgm:spPr/>
    </dgm:pt>
    <dgm:pt modelId="{79DFA959-9018-4FBA-A323-EE0BFCE739E6}" type="pres">
      <dgm:prSet presAssocID="{09838AC5-3975-479B-9E44-A2AB6A0AE9C7}" presName="hierChild5" presStyleCnt="0"/>
      <dgm:spPr/>
    </dgm:pt>
    <dgm:pt modelId="{E4A0B19D-040B-420E-BBAD-194545DD4941}" type="pres">
      <dgm:prSet presAssocID="{3AB34757-EBB9-43B8-8A18-F81292C1E5FA}" presName="Name37" presStyleLbl="parChTrans1D4" presStyleIdx="1" presStyleCnt="16"/>
      <dgm:spPr/>
      <dgm:t>
        <a:bodyPr/>
        <a:lstStyle/>
        <a:p>
          <a:endParaRPr lang="en-AU"/>
        </a:p>
      </dgm:t>
    </dgm:pt>
    <dgm:pt modelId="{BA674F55-578D-44A6-A708-D14121917F59}" type="pres">
      <dgm:prSet presAssocID="{6329C3D7-12EF-4F8E-B2B4-34BF8176A026}" presName="hierRoot2" presStyleCnt="0">
        <dgm:presLayoutVars>
          <dgm:hierBranch val="init"/>
        </dgm:presLayoutVars>
      </dgm:prSet>
      <dgm:spPr/>
    </dgm:pt>
    <dgm:pt modelId="{9365DD7E-9470-409C-B723-DEBB241E3B1C}" type="pres">
      <dgm:prSet presAssocID="{6329C3D7-12EF-4F8E-B2B4-34BF8176A026}" presName="rootComposite" presStyleCnt="0"/>
      <dgm:spPr/>
    </dgm:pt>
    <dgm:pt modelId="{670F739A-9E56-45FA-9F13-50FC04861A62}" type="pres">
      <dgm:prSet presAssocID="{6329C3D7-12EF-4F8E-B2B4-34BF8176A026}" presName="rootText" presStyleLbl="node4" presStyleIdx="1" presStyleCnt="16" custScaleY="221950">
        <dgm:presLayoutVars>
          <dgm:chPref val="3"/>
        </dgm:presLayoutVars>
      </dgm:prSet>
      <dgm:spPr/>
      <dgm:t>
        <a:bodyPr/>
        <a:lstStyle/>
        <a:p>
          <a:endParaRPr lang="en-AU"/>
        </a:p>
      </dgm:t>
    </dgm:pt>
    <dgm:pt modelId="{81C60DFD-69E4-4406-8FEE-E27C05AACB33}" type="pres">
      <dgm:prSet presAssocID="{6329C3D7-12EF-4F8E-B2B4-34BF8176A026}" presName="rootConnector" presStyleLbl="node4" presStyleIdx="1" presStyleCnt="16"/>
      <dgm:spPr/>
      <dgm:t>
        <a:bodyPr/>
        <a:lstStyle/>
        <a:p>
          <a:endParaRPr lang="en-AU"/>
        </a:p>
      </dgm:t>
    </dgm:pt>
    <dgm:pt modelId="{9041929B-5010-4E3D-A232-BBBB83B38EA1}" type="pres">
      <dgm:prSet presAssocID="{6329C3D7-12EF-4F8E-B2B4-34BF8176A026}" presName="hierChild4" presStyleCnt="0"/>
      <dgm:spPr/>
    </dgm:pt>
    <dgm:pt modelId="{060DA76F-1C15-477E-9AAF-2D6A1E8BAFE1}" type="pres">
      <dgm:prSet presAssocID="{6329C3D7-12EF-4F8E-B2B4-34BF8176A026}" presName="hierChild5" presStyleCnt="0"/>
      <dgm:spPr/>
    </dgm:pt>
    <dgm:pt modelId="{E35C1E9A-0939-48A2-8030-91801D8804A1}" type="pres">
      <dgm:prSet presAssocID="{DA1C08A9-4673-417C-8BF7-14E3F3935D7E}" presName="hierChild5" presStyleCnt="0"/>
      <dgm:spPr/>
    </dgm:pt>
    <dgm:pt modelId="{548DC4D8-D18A-4110-97E4-1074C389D7C0}" type="pres">
      <dgm:prSet presAssocID="{6E5EC064-51DA-48F3-B1FC-FAF4F3988877}" presName="Name37" presStyleLbl="parChTrans1D3" presStyleIdx="1" presStyleCnt="3"/>
      <dgm:spPr/>
      <dgm:t>
        <a:bodyPr/>
        <a:lstStyle/>
        <a:p>
          <a:endParaRPr lang="en-AU"/>
        </a:p>
      </dgm:t>
    </dgm:pt>
    <dgm:pt modelId="{96413B6D-07B3-4E9B-93A8-05D92205A3DB}" type="pres">
      <dgm:prSet presAssocID="{F602A1AD-119A-47F8-BE88-50A34F7909BD}" presName="hierRoot2" presStyleCnt="0">
        <dgm:presLayoutVars>
          <dgm:hierBranch val="init"/>
        </dgm:presLayoutVars>
      </dgm:prSet>
      <dgm:spPr/>
    </dgm:pt>
    <dgm:pt modelId="{A4857C0F-0B02-4792-B485-FEFAFA2ACAD6}" type="pres">
      <dgm:prSet presAssocID="{F602A1AD-119A-47F8-BE88-50A34F7909BD}" presName="rootComposite" presStyleCnt="0"/>
      <dgm:spPr/>
    </dgm:pt>
    <dgm:pt modelId="{A3BB1A63-C5CD-42F9-9EDC-7EEF27039CCC}" type="pres">
      <dgm:prSet presAssocID="{F602A1AD-119A-47F8-BE88-50A34F7909BD}" presName="rootText" presStyleLbl="node3" presStyleIdx="1" presStyleCnt="3" custScaleX="236538" custLinFactX="40286" custLinFactNeighborX="100000" custLinFactNeighborY="-36176">
        <dgm:presLayoutVars>
          <dgm:chPref val="3"/>
        </dgm:presLayoutVars>
      </dgm:prSet>
      <dgm:spPr/>
      <dgm:t>
        <a:bodyPr/>
        <a:lstStyle/>
        <a:p>
          <a:endParaRPr lang="en-AU"/>
        </a:p>
      </dgm:t>
    </dgm:pt>
    <dgm:pt modelId="{6D4687DF-B2EC-480E-BC31-5AA2AB3E076E}" type="pres">
      <dgm:prSet presAssocID="{F602A1AD-119A-47F8-BE88-50A34F7909BD}" presName="rootConnector" presStyleLbl="node3" presStyleIdx="1" presStyleCnt="3"/>
      <dgm:spPr/>
      <dgm:t>
        <a:bodyPr/>
        <a:lstStyle/>
        <a:p>
          <a:endParaRPr lang="en-AU"/>
        </a:p>
      </dgm:t>
    </dgm:pt>
    <dgm:pt modelId="{F08B4E7A-520C-454C-B5F2-A9830BD139C3}" type="pres">
      <dgm:prSet presAssocID="{F602A1AD-119A-47F8-BE88-50A34F7909BD}" presName="hierChild4" presStyleCnt="0"/>
      <dgm:spPr/>
    </dgm:pt>
    <dgm:pt modelId="{21CF7A24-80C2-4B96-8B35-652894465F72}" type="pres">
      <dgm:prSet presAssocID="{F04945B9-DAFF-4480-A068-1F10879CFA3D}" presName="Name37" presStyleLbl="parChTrans1D4" presStyleIdx="2" presStyleCnt="16"/>
      <dgm:spPr/>
      <dgm:t>
        <a:bodyPr/>
        <a:lstStyle/>
        <a:p>
          <a:endParaRPr lang="en-AU"/>
        </a:p>
      </dgm:t>
    </dgm:pt>
    <dgm:pt modelId="{48D69BA1-15D9-450B-B457-E1211E352FA6}" type="pres">
      <dgm:prSet presAssocID="{1B1A4A2E-6659-4817-9CED-EBE96C3178FE}" presName="hierRoot2" presStyleCnt="0">
        <dgm:presLayoutVars>
          <dgm:hierBranch val="init"/>
        </dgm:presLayoutVars>
      </dgm:prSet>
      <dgm:spPr/>
    </dgm:pt>
    <dgm:pt modelId="{56EBE628-6458-4048-99DE-B16C2306306F}" type="pres">
      <dgm:prSet presAssocID="{1B1A4A2E-6659-4817-9CED-EBE96C3178FE}" presName="rootComposite" presStyleCnt="0"/>
      <dgm:spPr/>
    </dgm:pt>
    <dgm:pt modelId="{03618DEA-FCA7-4C5F-8B56-B0ADBC53B056}" type="pres">
      <dgm:prSet presAssocID="{1B1A4A2E-6659-4817-9CED-EBE96C3178FE}" presName="rootText" presStyleLbl="node4" presStyleIdx="2" presStyleCnt="16" custScaleX="136048" custScaleY="202255" custLinFactNeighborX="-1515" custLinFactNeighborY="-31492">
        <dgm:presLayoutVars>
          <dgm:chPref val="3"/>
        </dgm:presLayoutVars>
      </dgm:prSet>
      <dgm:spPr/>
      <dgm:t>
        <a:bodyPr/>
        <a:lstStyle/>
        <a:p>
          <a:endParaRPr lang="en-AU"/>
        </a:p>
      </dgm:t>
    </dgm:pt>
    <dgm:pt modelId="{57DA34EA-0583-4941-8CDE-F27725D83ACE}" type="pres">
      <dgm:prSet presAssocID="{1B1A4A2E-6659-4817-9CED-EBE96C3178FE}" presName="rootConnector" presStyleLbl="node4" presStyleIdx="2" presStyleCnt="16"/>
      <dgm:spPr/>
      <dgm:t>
        <a:bodyPr/>
        <a:lstStyle/>
        <a:p>
          <a:endParaRPr lang="en-AU"/>
        </a:p>
      </dgm:t>
    </dgm:pt>
    <dgm:pt modelId="{113803AA-CF8C-45D9-B6AC-C48541E91F88}" type="pres">
      <dgm:prSet presAssocID="{1B1A4A2E-6659-4817-9CED-EBE96C3178FE}" presName="hierChild4" presStyleCnt="0"/>
      <dgm:spPr/>
    </dgm:pt>
    <dgm:pt modelId="{A3CB2C98-DA5F-4869-9A0C-DCAC65A845BE}" type="pres">
      <dgm:prSet presAssocID="{5EDA55D0-B7B8-4776-90A3-B9E326FDC7C7}" presName="Name37" presStyleLbl="parChTrans1D4" presStyleIdx="3" presStyleCnt="16"/>
      <dgm:spPr/>
      <dgm:t>
        <a:bodyPr/>
        <a:lstStyle/>
        <a:p>
          <a:endParaRPr lang="en-AU"/>
        </a:p>
      </dgm:t>
    </dgm:pt>
    <dgm:pt modelId="{D69F4C83-1E41-4856-AF41-3E0F465B4A2D}" type="pres">
      <dgm:prSet presAssocID="{405561C6-5125-4DAE-8BCB-EE39A723E5F9}" presName="hierRoot2" presStyleCnt="0">
        <dgm:presLayoutVars>
          <dgm:hierBranch val="init"/>
        </dgm:presLayoutVars>
      </dgm:prSet>
      <dgm:spPr/>
    </dgm:pt>
    <dgm:pt modelId="{120FC632-E3FD-4A59-9265-A6C2FE73523D}" type="pres">
      <dgm:prSet presAssocID="{405561C6-5125-4DAE-8BCB-EE39A723E5F9}" presName="rootComposite" presStyleCnt="0"/>
      <dgm:spPr/>
    </dgm:pt>
    <dgm:pt modelId="{9E18BD25-9C2F-4B4A-A5D6-1FCBD7FE2C1D}" type="pres">
      <dgm:prSet presAssocID="{405561C6-5125-4DAE-8BCB-EE39A723E5F9}" presName="rootText" presStyleLbl="node4" presStyleIdx="3" presStyleCnt="16" custScaleY="255076">
        <dgm:presLayoutVars>
          <dgm:chPref val="3"/>
        </dgm:presLayoutVars>
      </dgm:prSet>
      <dgm:spPr/>
      <dgm:t>
        <a:bodyPr/>
        <a:lstStyle/>
        <a:p>
          <a:endParaRPr lang="en-AU"/>
        </a:p>
      </dgm:t>
    </dgm:pt>
    <dgm:pt modelId="{16ABA9AF-E451-408F-B675-EC78797C1E40}" type="pres">
      <dgm:prSet presAssocID="{405561C6-5125-4DAE-8BCB-EE39A723E5F9}" presName="rootConnector" presStyleLbl="node4" presStyleIdx="3" presStyleCnt="16"/>
      <dgm:spPr/>
      <dgm:t>
        <a:bodyPr/>
        <a:lstStyle/>
        <a:p>
          <a:endParaRPr lang="en-AU"/>
        </a:p>
      </dgm:t>
    </dgm:pt>
    <dgm:pt modelId="{EF2E011C-94E8-474E-831D-3BA883DE997D}" type="pres">
      <dgm:prSet presAssocID="{405561C6-5125-4DAE-8BCB-EE39A723E5F9}" presName="hierChild4" presStyleCnt="0"/>
      <dgm:spPr/>
    </dgm:pt>
    <dgm:pt modelId="{2E4E16BB-C7F7-4E2C-8322-6B104814437C}" type="pres">
      <dgm:prSet presAssocID="{405561C6-5125-4DAE-8BCB-EE39A723E5F9}" presName="hierChild5" presStyleCnt="0"/>
      <dgm:spPr/>
    </dgm:pt>
    <dgm:pt modelId="{E9A17F83-629A-4CC7-939B-D14C6D5C791A}" type="pres">
      <dgm:prSet presAssocID="{53EE4EDA-03AC-43F4-B149-8452428392A8}" presName="Name37" presStyleLbl="parChTrans1D4" presStyleIdx="4" presStyleCnt="16"/>
      <dgm:spPr/>
      <dgm:t>
        <a:bodyPr/>
        <a:lstStyle/>
        <a:p>
          <a:endParaRPr lang="en-AU"/>
        </a:p>
      </dgm:t>
    </dgm:pt>
    <dgm:pt modelId="{7F3930D1-A5B2-435F-A40C-207D540F68F7}" type="pres">
      <dgm:prSet presAssocID="{6990F6F6-DF98-4BF6-9E2A-F4D81EF0E7F9}" presName="hierRoot2" presStyleCnt="0">
        <dgm:presLayoutVars>
          <dgm:hierBranch val="init"/>
        </dgm:presLayoutVars>
      </dgm:prSet>
      <dgm:spPr/>
    </dgm:pt>
    <dgm:pt modelId="{2C9F7157-BECE-4138-B7B8-849D0A7F5D91}" type="pres">
      <dgm:prSet presAssocID="{6990F6F6-DF98-4BF6-9E2A-F4D81EF0E7F9}" presName="rootComposite" presStyleCnt="0"/>
      <dgm:spPr/>
    </dgm:pt>
    <dgm:pt modelId="{DACB30F9-7131-4E4F-A7EF-D301DEF923F4}" type="pres">
      <dgm:prSet presAssocID="{6990F6F6-DF98-4BF6-9E2A-F4D81EF0E7F9}" presName="rootText" presStyleLbl="node4" presStyleIdx="4" presStyleCnt="16" custScaleY="221951">
        <dgm:presLayoutVars>
          <dgm:chPref val="3"/>
        </dgm:presLayoutVars>
      </dgm:prSet>
      <dgm:spPr/>
      <dgm:t>
        <a:bodyPr/>
        <a:lstStyle/>
        <a:p>
          <a:endParaRPr lang="en-AU"/>
        </a:p>
      </dgm:t>
    </dgm:pt>
    <dgm:pt modelId="{46AA755A-DA14-4E21-A04A-6ACE7C0E7F0D}" type="pres">
      <dgm:prSet presAssocID="{6990F6F6-DF98-4BF6-9E2A-F4D81EF0E7F9}" presName="rootConnector" presStyleLbl="node4" presStyleIdx="4" presStyleCnt="16"/>
      <dgm:spPr/>
      <dgm:t>
        <a:bodyPr/>
        <a:lstStyle/>
        <a:p>
          <a:endParaRPr lang="en-AU"/>
        </a:p>
      </dgm:t>
    </dgm:pt>
    <dgm:pt modelId="{2F152A49-5133-43C9-BB63-BD36B1F8DD9F}" type="pres">
      <dgm:prSet presAssocID="{6990F6F6-DF98-4BF6-9E2A-F4D81EF0E7F9}" presName="hierChild4" presStyleCnt="0"/>
      <dgm:spPr/>
    </dgm:pt>
    <dgm:pt modelId="{CE9D1B34-6119-4981-B744-EBFCD679FEE1}" type="pres">
      <dgm:prSet presAssocID="{6990F6F6-DF98-4BF6-9E2A-F4D81EF0E7F9}" presName="hierChild5" presStyleCnt="0"/>
      <dgm:spPr/>
    </dgm:pt>
    <dgm:pt modelId="{FC86418F-F5EE-4309-8BAE-A86E683BFC71}" type="pres">
      <dgm:prSet presAssocID="{1B1A4A2E-6659-4817-9CED-EBE96C3178FE}" presName="hierChild5" presStyleCnt="0"/>
      <dgm:spPr/>
    </dgm:pt>
    <dgm:pt modelId="{0849DA63-CA93-4F67-B6CD-4893391BB87A}" type="pres">
      <dgm:prSet presAssocID="{1B7AA252-B01D-4090-AF92-AEE966CF54FB}" presName="Name37" presStyleLbl="parChTrans1D4" presStyleIdx="5" presStyleCnt="16"/>
      <dgm:spPr/>
      <dgm:t>
        <a:bodyPr/>
        <a:lstStyle/>
        <a:p>
          <a:endParaRPr lang="en-AU"/>
        </a:p>
      </dgm:t>
    </dgm:pt>
    <dgm:pt modelId="{776C41F4-9A32-4379-9D6C-3D60A0D25A22}" type="pres">
      <dgm:prSet presAssocID="{D2CE17FE-4306-46CA-8DB5-E16F30E651BE}" presName="hierRoot2" presStyleCnt="0">
        <dgm:presLayoutVars>
          <dgm:hierBranch val="init"/>
        </dgm:presLayoutVars>
      </dgm:prSet>
      <dgm:spPr/>
    </dgm:pt>
    <dgm:pt modelId="{9D151A64-30D8-4458-BC84-B1E608354B7C}" type="pres">
      <dgm:prSet presAssocID="{D2CE17FE-4306-46CA-8DB5-E16F30E651BE}" presName="rootComposite" presStyleCnt="0"/>
      <dgm:spPr/>
    </dgm:pt>
    <dgm:pt modelId="{2FDE8A8B-02E1-48B5-AC87-C42B0310DED9}" type="pres">
      <dgm:prSet presAssocID="{D2CE17FE-4306-46CA-8DB5-E16F30E651BE}" presName="rootText" presStyleLbl="node4" presStyleIdx="5" presStyleCnt="16" custScaleX="125804" custScaleY="197514" custLinFactNeighborX="-2495" custLinFactNeighborY="-29283">
        <dgm:presLayoutVars>
          <dgm:chPref val="3"/>
        </dgm:presLayoutVars>
      </dgm:prSet>
      <dgm:spPr/>
      <dgm:t>
        <a:bodyPr/>
        <a:lstStyle/>
        <a:p>
          <a:endParaRPr lang="en-AU"/>
        </a:p>
      </dgm:t>
    </dgm:pt>
    <dgm:pt modelId="{8C0CB616-B1EE-47A2-895A-5A38FA7CBD93}" type="pres">
      <dgm:prSet presAssocID="{D2CE17FE-4306-46CA-8DB5-E16F30E651BE}" presName="rootConnector" presStyleLbl="node4" presStyleIdx="5" presStyleCnt="16"/>
      <dgm:spPr/>
      <dgm:t>
        <a:bodyPr/>
        <a:lstStyle/>
        <a:p>
          <a:endParaRPr lang="en-AU"/>
        </a:p>
      </dgm:t>
    </dgm:pt>
    <dgm:pt modelId="{448E069F-6877-4CBD-8C27-0918F6952F32}" type="pres">
      <dgm:prSet presAssocID="{D2CE17FE-4306-46CA-8DB5-E16F30E651BE}" presName="hierChild4" presStyleCnt="0"/>
      <dgm:spPr/>
    </dgm:pt>
    <dgm:pt modelId="{E6F0B0D1-F9C4-4FC8-BC2B-42473F9D8B41}" type="pres">
      <dgm:prSet presAssocID="{6B1BCD60-71D7-4519-A689-820BE2D8981B}" presName="Name37" presStyleLbl="parChTrans1D4" presStyleIdx="6" presStyleCnt="16"/>
      <dgm:spPr/>
      <dgm:t>
        <a:bodyPr/>
        <a:lstStyle/>
        <a:p>
          <a:endParaRPr lang="en-AU"/>
        </a:p>
      </dgm:t>
    </dgm:pt>
    <dgm:pt modelId="{DD03E181-AF56-4D9A-B375-FAA2709E296A}" type="pres">
      <dgm:prSet presAssocID="{62BF9325-A600-4C3D-A17B-C08C0B633555}" presName="hierRoot2" presStyleCnt="0">
        <dgm:presLayoutVars>
          <dgm:hierBranch val="init"/>
        </dgm:presLayoutVars>
      </dgm:prSet>
      <dgm:spPr/>
    </dgm:pt>
    <dgm:pt modelId="{52F47BE2-F78F-44E7-902D-4B0314DFFF21}" type="pres">
      <dgm:prSet presAssocID="{62BF9325-A600-4C3D-A17B-C08C0B633555}" presName="rootComposite" presStyleCnt="0"/>
      <dgm:spPr/>
    </dgm:pt>
    <dgm:pt modelId="{82AD15BF-D293-4500-90CF-11D95209E9B0}" type="pres">
      <dgm:prSet presAssocID="{62BF9325-A600-4C3D-A17B-C08C0B633555}" presName="rootText" presStyleLbl="node4" presStyleIdx="6" presStyleCnt="16" custScaleY="240491">
        <dgm:presLayoutVars>
          <dgm:chPref val="3"/>
        </dgm:presLayoutVars>
      </dgm:prSet>
      <dgm:spPr/>
      <dgm:t>
        <a:bodyPr/>
        <a:lstStyle/>
        <a:p>
          <a:endParaRPr lang="en-AU"/>
        </a:p>
      </dgm:t>
    </dgm:pt>
    <dgm:pt modelId="{239BA5F4-E11E-4F63-96A9-1C7884FF56B5}" type="pres">
      <dgm:prSet presAssocID="{62BF9325-A600-4C3D-A17B-C08C0B633555}" presName="rootConnector" presStyleLbl="node4" presStyleIdx="6" presStyleCnt="16"/>
      <dgm:spPr/>
      <dgm:t>
        <a:bodyPr/>
        <a:lstStyle/>
        <a:p>
          <a:endParaRPr lang="en-AU"/>
        </a:p>
      </dgm:t>
    </dgm:pt>
    <dgm:pt modelId="{830C5789-7D07-49E1-8B89-0D5210B2FCFD}" type="pres">
      <dgm:prSet presAssocID="{62BF9325-A600-4C3D-A17B-C08C0B633555}" presName="hierChild4" presStyleCnt="0"/>
      <dgm:spPr/>
    </dgm:pt>
    <dgm:pt modelId="{BC9B026B-9516-4F09-94D3-FB307E9F2D69}" type="pres">
      <dgm:prSet presAssocID="{62BF9325-A600-4C3D-A17B-C08C0B633555}" presName="hierChild5" presStyleCnt="0"/>
      <dgm:spPr/>
    </dgm:pt>
    <dgm:pt modelId="{4118C696-BF80-4A41-8303-9790C5BDDCD0}" type="pres">
      <dgm:prSet presAssocID="{33FAD168-C85F-4C1A-9758-EAC2E3CAE1E2}" presName="Name37" presStyleLbl="parChTrans1D4" presStyleIdx="7" presStyleCnt="16"/>
      <dgm:spPr/>
      <dgm:t>
        <a:bodyPr/>
        <a:lstStyle/>
        <a:p>
          <a:endParaRPr lang="en-AU"/>
        </a:p>
      </dgm:t>
    </dgm:pt>
    <dgm:pt modelId="{D011099E-8488-4C2A-9BC2-EE3077DD86C7}" type="pres">
      <dgm:prSet presAssocID="{1322689B-3137-4AA4-9B3F-6CE39494F1EF}" presName="hierRoot2" presStyleCnt="0">
        <dgm:presLayoutVars>
          <dgm:hierBranch val="init"/>
        </dgm:presLayoutVars>
      </dgm:prSet>
      <dgm:spPr/>
    </dgm:pt>
    <dgm:pt modelId="{F03D7200-2613-4D8E-BA4F-74FC56BC3E3B}" type="pres">
      <dgm:prSet presAssocID="{1322689B-3137-4AA4-9B3F-6CE39494F1EF}" presName="rootComposite" presStyleCnt="0"/>
      <dgm:spPr/>
    </dgm:pt>
    <dgm:pt modelId="{E166403E-06D2-4234-81F1-76E1B6331D2E}" type="pres">
      <dgm:prSet presAssocID="{1322689B-3137-4AA4-9B3F-6CE39494F1EF}" presName="rootText" presStyleLbl="node4" presStyleIdx="7" presStyleCnt="16" custScaleY="221951">
        <dgm:presLayoutVars>
          <dgm:chPref val="3"/>
        </dgm:presLayoutVars>
      </dgm:prSet>
      <dgm:spPr/>
      <dgm:t>
        <a:bodyPr/>
        <a:lstStyle/>
        <a:p>
          <a:endParaRPr lang="en-AU"/>
        </a:p>
      </dgm:t>
    </dgm:pt>
    <dgm:pt modelId="{C9A276F0-70AB-4140-9D0D-3FE204465379}" type="pres">
      <dgm:prSet presAssocID="{1322689B-3137-4AA4-9B3F-6CE39494F1EF}" presName="rootConnector" presStyleLbl="node4" presStyleIdx="7" presStyleCnt="16"/>
      <dgm:spPr/>
      <dgm:t>
        <a:bodyPr/>
        <a:lstStyle/>
        <a:p>
          <a:endParaRPr lang="en-AU"/>
        </a:p>
      </dgm:t>
    </dgm:pt>
    <dgm:pt modelId="{CE075F3D-5F55-4AA6-9266-689E21D96EA8}" type="pres">
      <dgm:prSet presAssocID="{1322689B-3137-4AA4-9B3F-6CE39494F1EF}" presName="hierChild4" presStyleCnt="0"/>
      <dgm:spPr/>
    </dgm:pt>
    <dgm:pt modelId="{BE11F230-0B53-4109-86B2-748C72622BF1}" type="pres">
      <dgm:prSet presAssocID="{1322689B-3137-4AA4-9B3F-6CE39494F1EF}" presName="hierChild5" presStyleCnt="0"/>
      <dgm:spPr/>
    </dgm:pt>
    <dgm:pt modelId="{B0552576-5754-4D9E-9E7C-C6EE1FB5B041}" type="pres">
      <dgm:prSet presAssocID="{D2CE17FE-4306-46CA-8DB5-E16F30E651BE}" presName="hierChild5" presStyleCnt="0"/>
      <dgm:spPr/>
    </dgm:pt>
    <dgm:pt modelId="{6D4D14E8-EA2C-4C4B-8A46-90CE44A27A65}" type="pres">
      <dgm:prSet presAssocID="{5E8F3426-8639-4574-8507-12A58A8845DD}" presName="Name37" presStyleLbl="parChTrans1D4" presStyleIdx="8" presStyleCnt="16"/>
      <dgm:spPr/>
      <dgm:t>
        <a:bodyPr/>
        <a:lstStyle/>
        <a:p>
          <a:endParaRPr lang="en-AU"/>
        </a:p>
      </dgm:t>
    </dgm:pt>
    <dgm:pt modelId="{26A9A338-E105-45DE-8727-8CCD8FAF043C}" type="pres">
      <dgm:prSet presAssocID="{5644A046-E1E9-49C0-A1B5-DAAB633641FB}" presName="hierRoot2" presStyleCnt="0">
        <dgm:presLayoutVars>
          <dgm:hierBranch val="init"/>
        </dgm:presLayoutVars>
      </dgm:prSet>
      <dgm:spPr/>
    </dgm:pt>
    <dgm:pt modelId="{15602967-13F0-4C10-8958-70EABFDBF667}" type="pres">
      <dgm:prSet presAssocID="{5644A046-E1E9-49C0-A1B5-DAAB633641FB}" presName="rootComposite" presStyleCnt="0"/>
      <dgm:spPr/>
    </dgm:pt>
    <dgm:pt modelId="{FF099AAB-F81A-4DAD-8337-ABAE8C464E50}" type="pres">
      <dgm:prSet presAssocID="{5644A046-E1E9-49C0-A1B5-DAAB633641FB}" presName="rootText" presStyleLbl="node4" presStyleIdx="8" presStyleCnt="16" custScaleX="128712" custScaleY="327541" custLinFactNeighborX="-2814" custLinFactNeighborY="-30330">
        <dgm:presLayoutVars>
          <dgm:chPref val="3"/>
        </dgm:presLayoutVars>
      </dgm:prSet>
      <dgm:spPr/>
      <dgm:t>
        <a:bodyPr/>
        <a:lstStyle/>
        <a:p>
          <a:endParaRPr lang="en-AU"/>
        </a:p>
      </dgm:t>
    </dgm:pt>
    <dgm:pt modelId="{0B0CC44A-0EA8-4CA4-8AA8-26D653E8812A}" type="pres">
      <dgm:prSet presAssocID="{5644A046-E1E9-49C0-A1B5-DAAB633641FB}" presName="rootConnector" presStyleLbl="node4" presStyleIdx="8" presStyleCnt="16"/>
      <dgm:spPr/>
      <dgm:t>
        <a:bodyPr/>
        <a:lstStyle/>
        <a:p>
          <a:endParaRPr lang="en-AU"/>
        </a:p>
      </dgm:t>
    </dgm:pt>
    <dgm:pt modelId="{FD4524FE-BA6A-43FE-BCF2-3C670A846542}" type="pres">
      <dgm:prSet presAssocID="{5644A046-E1E9-49C0-A1B5-DAAB633641FB}" presName="hierChild4" presStyleCnt="0"/>
      <dgm:spPr/>
    </dgm:pt>
    <dgm:pt modelId="{2254D9DC-49F0-4047-A84E-2260B9C2117C}" type="pres">
      <dgm:prSet presAssocID="{5644A046-E1E9-49C0-A1B5-DAAB633641FB}" presName="hierChild5" presStyleCnt="0"/>
      <dgm:spPr/>
    </dgm:pt>
    <dgm:pt modelId="{6F0C711D-0123-483C-A28A-CA32E5C3AB46}" type="pres">
      <dgm:prSet presAssocID="{F602A1AD-119A-47F8-BE88-50A34F7909BD}" presName="hierChild5" presStyleCnt="0"/>
      <dgm:spPr/>
    </dgm:pt>
    <dgm:pt modelId="{D90A4B19-1C0F-4AAD-8966-4D361A16019F}" type="pres">
      <dgm:prSet presAssocID="{B262C5C0-FEF4-4C3C-B8E7-FD61766EC6CD}" presName="Name37" presStyleLbl="parChTrans1D3" presStyleIdx="2" presStyleCnt="3"/>
      <dgm:spPr/>
      <dgm:t>
        <a:bodyPr/>
        <a:lstStyle/>
        <a:p>
          <a:endParaRPr lang="en-AU"/>
        </a:p>
      </dgm:t>
    </dgm:pt>
    <dgm:pt modelId="{92A715E7-A7E6-4F98-8DB9-B6F8A77904EA}" type="pres">
      <dgm:prSet presAssocID="{3D62DE3C-370C-4A36-8A3F-796CE33825FA}" presName="hierRoot2" presStyleCnt="0">
        <dgm:presLayoutVars>
          <dgm:hierBranch val="init"/>
        </dgm:presLayoutVars>
      </dgm:prSet>
      <dgm:spPr/>
    </dgm:pt>
    <dgm:pt modelId="{A393D665-ACAD-464E-9565-59EACD7BB635}" type="pres">
      <dgm:prSet presAssocID="{3D62DE3C-370C-4A36-8A3F-796CE33825FA}" presName="rootComposite" presStyleCnt="0"/>
      <dgm:spPr/>
    </dgm:pt>
    <dgm:pt modelId="{A4D760A3-D30B-4539-9D5C-DEFEE83D5173}" type="pres">
      <dgm:prSet presAssocID="{3D62DE3C-370C-4A36-8A3F-796CE33825FA}" presName="rootText" presStyleLbl="node3" presStyleIdx="2" presStyleCnt="3" custScaleX="190877" custLinFactNeighborX="21508" custLinFactNeighborY="-32553">
        <dgm:presLayoutVars>
          <dgm:chPref val="3"/>
        </dgm:presLayoutVars>
      </dgm:prSet>
      <dgm:spPr/>
      <dgm:t>
        <a:bodyPr/>
        <a:lstStyle/>
        <a:p>
          <a:endParaRPr lang="en-AU"/>
        </a:p>
      </dgm:t>
    </dgm:pt>
    <dgm:pt modelId="{2A8CE599-6B52-4F9A-A6BA-07961E56BB5A}" type="pres">
      <dgm:prSet presAssocID="{3D62DE3C-370C-4A36-8A3F-796CE33825FA}" presName="rootConnector" presStyleLbl="node3" presStyleIdx="2" presStyleCnt="3"/>
      <dgm:spPr/>
      <dgm:t>
        <a:bodyPr/>
        <a:lstStyle/>
        <a:p>
          <a:endParaRPr lang="en-AU"/>
        </a:p>
      </dgm:t>
    </dgm:pt>
    <dgm:pt modelId="{78E9FC78-32C6-48B9-AC76-BA26EF046573}" type="pres">
      <dgm:prSet presAssocID="{3D62DE3C-370C-4A36-8A3F-796CE33825FA}" presName="hierChild4" presStyleCnt="0"/>
      <dgm:spPr/>
    </dgm:pt>
    <dgm:pt modelId="{538B8979-9260-4FD0-98BC-8DAA68D1E75C}" type="pres">
      <dgm:prSet presAssocID="{8233512A-40C5-4E82-A94B-86BB40C8D6CB}" presName="Name37" presStyleLbl="parChTrans1D4" presStyleIdx="9" presStyleCnt="16"/>
      <dgm:spPr/>
      <dgm:t>
        <a:bodyPr/>
        <a:lstStyle/>
        <a:p>
          <a:endParaRPr lang="en-AU"/>
        </a:p>
      </dgm:t>
    </dgm:pt>
    <dgm:pt modelId="{741E9FE7-EA91-4A94-A9E2-DC2CA293018E}" type="pres">
      <dgm:prSet presAssocID="{8BF863E0-B467-448A-8008-CF219C050E62}" presName="hierRoot2" presStyleCnt="0">
        <dgm:presLayoutVars>
          <dgm:hierBranch val="init"/>
        </dgm:presLayoutVars>
      </dgm:prSet>
      <dgm:spPr/>
    </dgm:pt>
    <dgm:pt modelId="{F99A7A29-4383-4571-A95E-1EF58CE3FC7B}" type="pres">
      <dgm:prSet presAssocID="{8BF863E0-B467-448A-8008-CF219C050E62}" presName="rootComposite" presStyleCnt="0"/>
      <dgm:spPr/>
    </dgm:pt>
    <dgm:pt modelId="{AA5D9624-B483-4F00-951F-1B3A442D0D0B}" type="pres">
      <dgm:prSet presAssocID="{8BF863E0-B467-448A-8008-CF219C050E62}" presName="rootText" presStyleLbl="node4" presStyleIdx="9" presStyleCnt="16" custScaleY="232381" custLinFactNeighborX="3861" custLinFactNeighborY="-23364">
        <dgm:presLayoutVars>
          <dgm:chPref val="3"/>
        </dgm:presLayoutVars>
      </dgm:prSet>
      <dgm:spPr/>
      <dgm:t>
        <a:bodyPr/>
        <a:lstStyle/>
        <a:p>
          <a:endParaRPr lang="en-AU"/>
        </a:p>
      </dgm:t>
    </dgm:pt>
    <dgm:pt modelId="{A1511DFD-0BC0-4C58-BC9E-0C297A0BAB51}" type="pres">
      <dgm:prSet presAssocID="{8BF863E0-B467-448A-8008-CF219C050E62}" presName="rootConnector" presStyleLbl="node4" presStyleIdx="9" presStyleCnt="16"/>
      <dgm:spPr/>
      <dgm:t>
        <a:bodyPr/>
        <a:lstStyle/>
        <a:p>
          <a:endParaRPr lang="en-AU"/>
        </a:p>
      </dgm:t>
    </dgm:pt>
    <dgm:pt modelId="{5F600E64-7A4E-4DC4-A6B1-D0B563197AAC}" type="pres">
      <dgm:prSet presAssocID="{8BF863E0-B467-448A-8008-CF219C050E62}" presName="hierChild4" presStyleCnt="0"/>
      <dgm:spPr/>
    </dgm:pt>
    <dgm:pt modelId="{4490B267-3AF7-4C7E-8875-3C202C29CAB2}" type="pres">
      <dgm:prSet presAssocID="{707DB627-AB5F-408C-9F57-AA4363AAF5A3}" presName="Name37" presStyleLbl="parChTrans1D4" presStyleIdx="10" presStyleCnt="16"/>
      <dgm:spPr/>
      <dgm:t>
        <a:bodyPr/>
        <a:lstStyle/>
        <a:p>
          <a:endParaRPr lang="en-AU"/>
        </a:p>
      </dgm:t>
    </dgm:pt>
    <dgm:pt modelId="{66B92160-B866-421D-B8AE-D10B5093EEA5}" type="pres">
      <dgm:prSet presAssocID="{9ACC6CAA-2B66-4402-B0A8-59F5E78D8AC3}" presName="hierRoot2" presStyleCnt="0">
        <dgm:presLayoutVars>
          <dgm:hierBranch val="init"/>
        </dgm:presLayoutVars>
      </dgm:prSet>
      <dgm:spPr/>
    </dgm:pt>
    <dgm:pt modelId="{A0351038-AF09-40EF-AE1C-DAF4221A4DD0}" type="pres">
      <dgm:prSet presAssocID="{9ACC6CAA-2B66-4402-B0A8-59F5E78D8AC3}" presName="rootComposite" presStyleCnt="0"/>
      <dgm:spPr/>
    </dgm:pt>
    <dgm:pt modelId="{D4D48459-9877-4E67-8913-21B88FF7F78D}" type="pres">
      <dgm:prSet presAssocID="{9ACC6CAA-2B66-4402-B0A8-59F5E78D8AC3}" presName="rootText" presStyleLbl="node4" presStyleIdx="10" presStyleCnt="16" custScaleY="245007" custLinFactNeighborX="-4011" custLinFactNeighborY="-43763">
        <dgm:presLayoutVars>
          <dgm:chPref val="3"/>
        </dgm:presLayoutVars>
      </dgm:prSet>
      <dgm:spPr/>
      <dgm:t>
        <a:bodyPr/>
        <a:lstStyle/>
        <a:p>
          <a:endParaRPr lang="en-AU"/>
        </a:p>
      </dgm:t>
    </dgm:pt>
    <dgm:pt modelId="{8ACC860F-4FDB-417D-93FD-DA8B937E5679}" type="pres">
      <dgm:prSet presAssocID="{9ACC6CAA-2B66-4402-B0A8-59F5E78D8AC3}" presName="rootConnector" presStyleLbl="node4" presStyleIdx="10" presStyleCnt="16"/>
      <dgm:spPr/>
      <dgm:t>
        <a:bodyPr/>
        <a:lstStyle/>
        <a:p>
          <a:endParaRPr lang="en-AU"/>
        </a:p>
      </dgm:t>
    </dgm:pt>
    <dgm:pt modelId="{FB26ABC9-3B75-4E85-A641-12E6333CA86B}" type="pres">
      <dgm:prSet presAssocID="{9ACC6CAA-2B66-4402-B0A8-59F5E78D8AC3}" presName="hierChild4" presStyleCnt="0"/>
      <dgm:spPr/>
    </dgm:pt>
    <dgm:pt modelId="{8FFF7249-E2CA-4508-868A-64D99C1C8AE8}" type="pres">
      <dgm:prSet presAssocID="{9ACC6CAA-2B66-4402-B0A8-59F5E78D8AC3}" presName="hierChild5" presStyleCnt="0"/>
      <dgm:spPr/>
    </dgm:pt>
    <dgm:pt modelId="{BD6F1659-390F-48F1-A56F-973AE8C13F4B}" type="pres">
      <dgm:prSet presAssocID="{537C8FA1-6FED-4DA8-9679-FD2D734E24E6}" presName="Name37" presStyleLbl="parChTrans1D4" presStyleIdx="11" presStyleCnt="16"/>
      <dgm:spPr/>
      <dgm:t>
        <a:bodyPr/>
        <a:lstStyle/>
        <a:p>
          <a:endParaRPr lang="en-AU"/>
        </a:p>
      </dgm:t>
    </dgm:pt>
    <dgm:pt modelId="{EC55CFB5-F36A-485E-AA48-115C715DC5F8}" type="pres">
      <dgm:prSet presAssocID="{1DCD3BB5-BE48-467B-8AF1-4CD36DE7E77C}" presName="hierRoot2" presStyleCnt="0">
        <dgm:presLayoutVars>
          <dgm:hierBranch val="init"/>
        </dgm:presLayoutVars>
      </dgm:prSet>
      <dgm:spPr/>
    </dgm:pt>
    <dgm:pt modelId="{18D2A58A-961F-415E-88DF-CBD1F1FEFD7C}" type="pres">
      <dgm:prSet presAssocID="{1DCD3BB5-BE48-467B-8AF1-4CD36DE7E77C}" presName="rootComposite" presStyleCnt="0"/>
      <dgm:spPr/>
    </dgm:pt>
    <dgm:pt modelId="{F314834A-36E2-4E2B-B528-E9A46AF9E620}" type="pres">
      <dgm:prSet presAssocID="{1DCD3BB5-BE48-467B-8AF1-4CD36DE7E77C}" presName="rootText" presStyleLbl="node4" presStyleIdx="11" presStyleCnt="16" custScaleY="224618" custLinFactNeighborX="-1124" custLinFactNeighborY="-65976">
        <dgm:presLayoutVars>
          <dgm:chPref val="3"/>
        </dgm:presLayoutVars>
      </dgm:prSet>
      <dgm:spPr/>
      <dgm:t>
        <a:bodyPr/>
        <a:lstStyle/>
        <a:p>
          <a:endParaRPr lang="en-AU"/>
        </a:p>
      </dgm:t>
    </dgm:pt>
    <dgm:pt modelId="{F900A1A5-61BB-4B7F-A027-D42606610EC0}" type="pres">
      <dgm:prSet presAssocID="{1DCD3BB5-BE48-467B-8AF1-4CD36DE7E77C}" presName="rootConnector" presStyleLbl="node4" presStyleIdx="11" presStyleCnt="16"/>
      <dgm:spPr/>
      <dgm:t>
        <a:bodyPr/>
        <a:lstStyle/>
        <a:p>
          <a:endParaRPr lang="en-AU"/>
        </a:p>
      </dgm:t>
    </dgm:pt>
    <dgm:pt modelId="{D38559FB-7702-47AF-A75A-D38F4CC87B15}" type="pres">
      <dgm:prSet presAssocID="{1DCD3BB5-BE48-467B-8AF1-4CD36DE7E77C}" presName="hierChild4" presStyleCnt="0"/>
      <dgm:spPr/>
    </dgm:pt>
    <dgm:pt modelId="{04233148-FB4E-4DF9-A667-8A9F9922BB1F}" type="pres">
      <dgm:prSet presAssocID="{1DCD3BB5-BE48-467B-8AF1-4CD36DE7E77C}" presName="hierChild5" presStyleCnt="0"/>
      <dgm:spPr/>
    </dgm:pt>
    <dgm:pt modelId="{D4AB13B8-7053-4CA4-B976-00CB399EF895}" type="pres">
      <dgm:prSet presAssocID="{8BF863E0-B467-448A-8008-CF219C050E62}" presName="hierChild5" presStyleCnt="0"/>
      <dgm:spPr/>
    </dgm:pt>
    <dgm:pt modelId="{A81F27C9-9451-408C-9413-C4139865DD11}" type="pres">
      <dgm:prSet presAssocID="{C5AFE849-C64E-4614-9743-CC3A16C345EB}" presName="Name37" presStyleLbl="parChTrans1D4" presStyleIdx="12" presStyleCnt="16"/>
      <dgm:spPr/>
      <dgm:t>
        <a:bodyPr/>
        <a:lstStyle/>
        <a:p>
          <a:endParaRPr lang="en-AU"/>
        </a:p>
      </dgm:t>
    </dgm:pt>
    <dgm:pt modelId="{19EDB4FC-9CDA-485D-8B6E-2C4CBE329B5D}" type="pres">
      <dgm:prSet presAssocID="{751D7814-5A33-4038-A85D-43F5629D1465}" presName="hierRoot2" presStyleCnt="0">
        <dgm:presLayoutVars>
          <dgm:hierBranch val="init"/>
        </dgm:presLayoutVars>
      </dgm:prSet>
      <dgm:spPr/>
    </dgm:pt>
    <dgm:pt modelId="{DB1B4661-68FD-4845-8C12-4B2EF976A84E}" type="pres">
      <dgm:prSet presAssocID="{751D7814-5A33-4038-A85D-43F5629D1465}" presName="rootComposite" presStyleCnt="0"/>
      <dgm:spPr/>
    </dgm:pt>
    <dgm:pt modelId="{5291064D-B321-4B17-A866-0C1A58261F76}" type="pres">
      <dgm:prSet presAssocID="{751D7814-5A33-4038-A85D-43F5629D1465}" presName="rootText" presStyleLbl="node4" presStyleIdx="12" presStyleCnt="16" custScaleX="108084" custScaleY="396258" custLinFactNeighborX="-1132" custLinFactNeighborY="-20304">
        <dgm:presLayoutVars>
          <dgm:chPref val="3"/>
        </dgm:presLayoutVars>
      </dgm:prSet>
      <dgm:spPr/>
      <dgm:t>
        <a:bodyPr/>
        <a:lstStyle/>
        <a:p>
          <a:endParaRPr lang="en-AU"/>
        </a:p>
      </dgm:t>
    </dgm:pt>
    <dgm:pt modelId="{0276B121-D1D1-47D5-B677-B5C39EF44A8B}" type="pres">
      <dgm:prSet presAssocID="{751D7814-5A33-4038-A85D-43F5629D1465}" presName="rootConnector" presStyleLbl="node4" presStyleIdx="12" presStyleCnt="16"/>
      <dgm:spPr/>
      <dgm:t>
        <a:bodyPr/>
        <a:lstStyle/>
        <a:p>
          <a:endParaRPr lang="en-AU"/>
        </a:p>
      </dgm:t>
    </dgm:pt>
    <dgm:pt modelId="{8DD18FEC-2507-4F62-A349-4C73F51D530B}" type="pres">
      <dgm:prSet presAssocID="{751D7814-5A33-4038-A85D-43F5629D1465}" presName="hierChild4" presStyleCnt="0"/>
      <dgm:spPr/>
    </dgm:pt>
    <dgm:pt modelId="{17CFE42F-D2D6-4492-88BB-295614BB1B43}" type="pres">
      <dgm:prSet presAssocID="{751D7814-5A33-4038-A85D-43F5629D1465}" presName="hierChild5" presStyleCnt="0"/>
      <dgm:spPr/>
    </dgm:pt>
    <dgm:pt modelId="{BB401544-4883-45DB-B94B-499BC5D1437E}" type="pres">
      <dgm:prSet presAssocID="{7CB1DE9C-D0B5-4673-A88D-5AF1D1B3BF69}" presName="Name37" presStyleLbl="parChTrans1D4" presStyleIdx="13" presStyleCnt="16"/>
      <dgm:spPr/>
      <dgm:t>
        <a:bodyPr/>
        <a:lstStyle/>
        <a:p>
          <a:endParaRPr lang="en-AU"/>
        </a:p>
      </dgm:t>
    </dgm:pt>
    <dgm:pt modelId="{49E4E916-3F87-4A94-8B97-1078C5744AD8}" type="pres">
      <dgm:prSet presAssocID="{1230165F-11BA-460F-8C83-DF985E9191E6}" presName="hierRoot2" presStyleCnt="0">
        <dgm:presLayoutVars>
          <dgm:hierBranch val="init"/>
        </dgm:presLayoutVars>
      </dgm:prSet>
      <dgm:spPr/>
    </dgm:pt>
    <dgm:pt modelId="{8CFEACC2-BBC3-42C7-89E6-8542C922D52B}" type="pres">
      <dgm:prSet presAssocID="{1230165F-11BA-460F-8C83-DF985E9191E6}" presName="rootComposite" presStyleCnt="0"/>
      <dgm:spPr/>
    </dgm:pt>
    <dgm:pt modelId="{9A5D6182-638D-4FD9-BAE5-B859DB497E1C}" type="pres">
      <dgm:prSet presAssocID="{1230165F-11BA-460F-8C83-DF985E9191E6}" presName="rootText" presStyleLbl="node4" presStyleIdx="13" presStyleCnt="16" custScaleX="125041" custScaleY="234314" custLinFactNeighborX="-259" custLinFactNeighborY="-24333">
        <dgm:presLayoutVars>
          <dgm:chPref val="3"/>
        </dgm:presLayoutVars>
      </dgm:prSet>
      <dgm:spPr/>
      <dgm:t>
        <a:bodyPr/>
        <a:lstStyle/>
        <a:p>
          <a:endParaRPr lang="en-AU"/>
        </a:p>
      </dgm:t>
    </dgm:pt>
    <dgm:pt modelId="{865551B4-7C65-404F-B946-FE497D002918}" type="pres">
      <dgm:prSet presAssocID="{1230165F-11BA-460F-8C83-DF985E9191E6}" presName="rootConnector" presStyleLbl="node4" presStyleIdx="13" presStyleCnt="16"/>
      <dgm:spPr/>
      <dgm:t>
        <a:bodyPr/>
        <a:lstStyle/>
        <a:p>
          <a:endParaRPr lang="en-AU"/>
        </a:p>
      </dgm:t>
    </dgm:pt>
    <dgm:pt modelId="{0AF6E355-720F-4C70-87D5-6E709570CC8E}" type="pres">
      <dgm:prSet presAssocID="{1230165F-11BA-460F-8C83-DF985E9191E6}" presName="hierChild4" presStyleCnt="0"/>
      <dgm:spPr/>
    </dgm:pt>
    <dgm:pt modelId="{0E411FEC-5F0C-4945-AF82-E3226CDC3022}" type="pres">
      <dgm:prSet presAssocID="{934A4CB5-58D7-447B-B986-EECDF8CB923A}" presName="Name37" presStyleLbl="parChTrans1D4" presStyleIdx="14" presStyleCnt="16"/>
      <dgm:spPr/>
      <dgm:t>
        <a:bodyPr/>
        <a:lstStyle/>
        <a:p>
          <a:endParaRPr lang="en-AU"/>
        </a:p>
      </dgm:t>
    </dgm:pt>
    <dgm:pt modelId="{70C6BC2B-BA62-4AFF-B798-A2E105DE7181}" type="pres">
      <dgm:prSet presAssocID="{F8F7B5A3-C952-4FBA-A81E-158E6912000F}" presName="hierRoot2" presStyleCnt="0">
        <dgm:presLayoutVars>
          <dgm:hierBranch val="init"/>
        </dgm:presLayoutVars>
      </dgm:prSet>
      <dgm:spPr/>
    </dgm:pt>
    <dgm:pt modelId="{622584AD-7A08-4133-826F-1AAE81AA729E}" type="pres">
      <dgm:prSet presAssocID="{F8F7B5A3-C952-4FBA-A81E-158E6912000F}" presName="rootComposite" presStyleCnt="0"/>
      <dgm:spPr/>
    </dgm:pt>
    <dgm:pt modelId="{85DC4925-10C6-4244-B9D4-84104AA31895}" type="pres">
      <dgm:prSet presAssocID="{F8F7B5A3-C952-4FBA-A81E-158E6912000F}" presName="rootText" presStyleLbl="node4" presStyleIdx="14" presStyleCnt="16" custScaleY="275891" custLinFactNeighborX="745" custLinFactNeighborY="-43401">
        <dgm:presLayoutVars>
          <dgm:chPref val="3"/>
        </dgm:presLayoutVars>
      </dgm:prSet>
      <dgm:spPr/>
      <dgm:t>
        <a:bodyPr/>
        <a:lstStyle/>
        <a:p>
          <a:endParaRPr lang="en-AU"/>
        </a:p>
      </dgm:t>
    </dgm:pt>
    <dgm:pt modelId="{BAC7A915-08CD-4A85-B123-3238D1DB022D}" type="pres">
      <dgm:prSet presAssocID="{F8F7B5A3-C952-4FBA-A81E-158E6912000F}" presName="rootConnector" presStyleLbl="node4" presStyleIdx="14" presStyleCnt="16"/>
      <dgm:spPr/>
      <dgm:t>
        <a:bodyPr/>
        <a:lstStyle/>
        <a:p>
          <a:endParaRPr lang="en-AU"/>
        </a:p>
      </dgm:t>
    </dgm:pt>
    <dgm:pt modelId="{58434D2F-96DA-44C7-AF8D-C96749485CB4}" type="pres">
      <dgm:prSet presAssocID="{F8F7B5A3-C952-4FBA-A81E-158E6912000F}" presName="hierChild4" presStyleCnt="0"/>
      <dgm:spPr/>
    </dgm:pt>
    <dgm:pt modelId="{36F23B40-6CB8-45E8-A4BE-8766ABAF85EA}" type="pres">
      <dgm:prSet presAssocID="{F8F7B5A3-C952-4FBA-A81E-158E6912000F}" presName="hierChild5" presStyleCnt="0"/>
      <dgm:spPr/>
    </dgm:pt>
    <dgm:pt modelId="{B98356E9-FDFB-4A67-A660-44A692B79348}" type="pres">
      <dgm:prSet presAssocID="{A173FF07-8DC3-49A6-B8DD-09A0AE43F05E}" presName="Name37" presStyleLbl="parChTrans1D4" presStyleIdx="15" presStyleCnt="16"/>
      <dgm:spPr/>
      <dgm:t>
        <a:bodyPr/>
        <a:lstStyle/>
        <a:p>
          <a:endParaRPr lang="en-AU"/>
        </a:p>
      </dgm:t>
    </dgm:pt>
    <dgm:pt modelId="{7822E2FD-D039-469A-AF5B-C2F990F9FE22}" type="pres">
      <dgm:prSet presAssocID="{F59B7600-B3F3-4A28-B0A5-9693F45F40B2}" presName="hierRoot2" presStyleCnt="0">
        <dgm:presLayoutVars>
          <dgm:hierBranch val="init"/>
        </dgm:presLayoutVars>
      </dgm:prSet>
      <dgm:spPr/>
    </dgm:pt>
    <dgm:pt modelId="{A9500137-5AA9-4061-A152-0788E193AB2F}" type="pres">
      <dgm:prSet presAssocID="{F59B7600-B3F3-4A28-B0A5-9693F45F40B2}" presName="rootComposite" presStyleCnt="0"/>
      <dgm:spPr/>
    </dgm:pt>
    <dgm:pt modelId="{D861C9ED-5B5B-450C-B797-981E4A5DC14E}" type="pres">
      <dgm:prSet presAssocID="{F59B7600-B3F3-4A28-B0A5-9693F45F40B2}" presName="rootText" presStyleLbl="node4" presStyleIdx="15" presStyleCnt="16" custScaleY="224986" custLinFactNeighborX="745" custLinFactNeighborY="-62979">
        <dgm:presLayoutVars>
          <dgm:chPref val="3"/>
        </dgm:presLayoutVars>
      </dgm:prSet>
      <dgm:spPr/>
      <dgm:t>
        <a:bodyPr/>
        <a:lstStyle/>
        <a:p>
          <a:endParaRPr lang="en-AU"/>
        </a:p>
      </dgm:t>
    </dgm:pt>
    <dgm:pt modelId="{A47E41E5-E97F-4268-900B-DB2C1C7FDC9E}" type="pres">
      <dgm:prSet presAssocID="{F59B7600-B3F3-4A28-B0A5-9693F45F40B2}" presName="rootConnector" presStyleLbl="node4" presStyleIdx="15" presStyleCnt="16"/>
      <dgm:spPr/>
      <dgm:t>
        <a:bodyPr/>
        <a:lstStyle/>
        <a:p>
          <a:endParaRPr lang="en-AU"/>
        </a:p>
      </dgm:t>
    </dgm:pt>
    <dgm:pt modelId="{AE9E5EB3-D1BB-4470-A3D0-2F45A914C78E}" type="pres">
      <dgm:prSet presAssocID="{F59B7600-B3F3-4A28-B0A5-9693F45F40B2}" presName="hierChild4" presStyleCnt="0"/>
      <dgm:spPr/>
    </dgm:pt>
    <dgm:pt modelId="{027D42CA-4371-4C2C-9593-3B39ACA0BDDC}" type="pres">
      <dgm:prSet presAssocID="{F59B7600-B3F3-4A28-B0A5-9693F45F40B2}" presName="hierChild5" presStyleCnt="0"/>
      <dgm:spPr/>
    </dgm:pt>
    <dgm:pt modelId="{9F0C40FA-FC5A-40B3-A92B-4331DF57B841}" type="pres">
      <dgm:prSet presAssocID="{1230165F-11BA-460F-8C83-DF985E9191E6}" presName="hierChild5" presStyleCnt="0"/>
      <dgm:spPr/>
    </dgm:pt>
    <dgm:pt modelId="{18E76E63-1A27-47F5-A676-B58B535353C3}" type="pres">
      <dgm:prSet presAssocID="{3D62DE3C-370C-4A36-8A3F-796CE33825FA}" presName="hierChild5" presStyleCnt="0"/>
      <dgm:spPr/>
    </dgm:pt>
    <dgm:pt modelId="{3B9748D1-8D08-4D62-8799-3D633C8AC955}" type="pres">
      <dgm:prSet presAssocID="{D87BDD10-37B1-4B18-A67B-399BEB0F5B10}" presName="hierChild5" presStyleCnt="0"/>
      <dgm:spPr/>
    </dgm:pt>
    <dgm:pt modelId="{B43F1316-2F01-4985-B760-FF7F2A76539F}" type="pres">
      <dgm:prSet presAssocID="{A2FCDD40-DD4E-4667-A3E0-47C79A61F02E}" presName="hierChild3" presStyleCnt="0"/>
      <dgm:spPr/>
    </dgm:pt>
  </dgm:ptLst>
  <dgm:cxnLst>
    <dgm:cxn modelId="{427E08CE-F0F8-4155-A298-CC372BB4CC87}" type="presOf" srcId="{8233512A-40C5-4E82-A94B-86BB40C8D6CB}" destId="{538B8979-9260-4FD0-98BC-8DAA68D1E75C}" srcOrd="0" destOrd="0" presId="urn:microsoft.com/office/officeart/2005/8/layout/orgChart1"/>
    <dgm:cxn modelId="{D45C0FE8-97E8-4EE7-8CE5-FBDEE0E5F61F}" type="presOf" srcId="{751D7814-5A33-4038-A85D-43F5629D1465}" destId="{5291064D-B321-4B17-A866-0C1A58261F76}" srcOrd="0" destOrd="0" presId="urn:microsoft.com/office/officeart/2005/8/layout/orgChart1"/>
    <dgm:cxn modelId="{F002C627-7135-4274-A1EF-5BEAC0961F39}" type="presOf" srcId="{F04945B9-DAFF-4480-A068-1F10879CFA3D}" destId="{21CF7A24-80C2-4B96-8B35-652894465F72}" srcOrd="0" destOrd="0" presId="urn:microsoft.com/office/officeart/2005/8/layout/orgChart1"/>
    <dgm:cxn modelId="{B04E8261-45FD-42F8-B36F-8EC281583D62}" type="presOf" srcId="{934A4CB5-58D7-447B-B986-EECDF8CB923A}" destId="{0E411FEC-5F0C-4945-AF82-E3226CDC3022}" srcOrd="0" destOrd="0" presId="urn:microsoft.com/office/officeart/2005/8/layout/orgChart1"/>
    <dgm:cxn modelId="{A8541D01-5A50-4989-B59B-CAB61BE87C95}" srcId="{5E21B904-ADB5-4325-8191-DEDB8DB65F3B}" destId="{A2FCDD40-DD4E-4667-A3E0-47C79A61F02E}" srcOrd="0" destOrd="0" parTransId="{16E5C606-BFA3-4439-AC67-A723A9F7A8F0}" sibTransId="{24A01BB1-EE64-46BC-A51D-BA60595F7FB5}"/>
    <dgm:cxn modelId="{1F2A3AC3-B305-4B0F-8367-238AE0CFD79E}" type="presOf" srcId="{1322689B-3137-4AA4-9B3F-6CE39494F1EF}" destId="{C9A276F0-70AB-4140-9D0D-3FE204465379}" srcOrd="1" destOrd="0" presId="urn:microsoft.com/office/officeart/2005/8/layout/orgChart1"/>
    <dgm:cxn modelId="{C4533C24-BB28-44FE-B919-9ABA5553F949}" type="presOf" srcId="{537C8FA1-6FED-4DA8-9679-FD2D734E24E6}" destId="{BD6F1659-390F-48F1-A56F-973AE8C13F4B}" srcOrd="0" destOrd="0" presId="urn:microsoft.com/office/officeart/2005/8/layout/orgChart1"/>
    <dgm:cxn modelId="{BB06A192-B3AA-44C5-A26F-EDAF0E5C2CD4}" type="presOf" srcId="{6329C3D7-12EF-4F8E-B2B4-34BF8176A026}" destId="{670F739A-9E56-45FA-9F13-50FC04861A62}" srcOrd="0" destOrd="0" presId="urn:microsoft.com/office/officeart/2005/8/layout/orgChart1"/>
    <dgm:cxn modelId="{672DC499-8B85-4349-995D-D88F7FADE4E5}" type="presOf" srcId="{3D62DE3C-370C-4A36-8A3F-796CE33825FA}" destId="{A4D760A3-D30B-4539-9D5C-DEFEE83D5173}" srcOrd="0" destOrd="0" presId="urn:microsoft.com/office/officeart/2005/8/layout/orgChart1"/>
    <dgm:cxn modelId="{78976EC5-FD50-4888-8D1F-FA4F6B4FAD74}" type="presOf" srcId="{A173FF07-8DC3-49A6-B8DD-09A0AE43F05E}" destId="{B98356E9-FDFB-4A67-A660-44A692B79348}" srcOrd="0" destOrd="0" presId="urn:microsoft.com/office/officeart/2005/8/layout/orgChart1"/>
    <dgm:cxn modelId="{7A1389C7-8237-4386-AFC4-56F9E11EADC8}" srcId="{DA1C08A9-4673-417C-8BF7-14E3F3935D7E}" destId="{6329C3D7-12EF-4F8E-B2B4-34BF8176A026}" srcOrd="1" destOrd="0" parTransId="{3AB34757-EBB9-43B8-8A18-F81292C1E5FA}" sibTransId="{E2E2506E-5D1E-45B8-B2ED-C7F1963167F4}"/>
    <dgm:cxn modelId="{477855FD-8B75-4973-AC6D-EA8CC12D95B8}" type="presOf" srcId="{1230165F-11BA-460F-8C83-DF985E9191E6}" destId="{865551B4-7C65-404F-B946-FE497D002918}" srcOrd="1" destOrd="0" presId="urn:microsoft.com/office/officeart/2005/8/layout/orgChart1"/>
    <dgm:cxn modelId="{7B95B5C9-1C5C-4C9B-89FB-4ED1416E9B70}" type="presOf" srcId="{D87BDD10-37B1-4B18-A67B-399BEB0F5B10}" destId="{272E1728-CB81-4A26-852A-5F2E0588CB47}" srcOrd="0" destOrd="0" presId="urn:microsoft.com/office/officeart/2005/8/layout/orgChart1"/>
    <dgm:cxn modelId="{CEDCC184-8D31-485B-BD7A-0B3FF954B4CD}" type="presOf" srcId="{1B7AA252-B01D-4090-AF92-AEE966CF54FB}" destId="{0849DA63-CA93-4F67-B6CD-4893391BB87A}" srcOrd="0" destOrd="0" presId="urn:microsoft.com/office/officeart/2005/8/layout/orgChart1"/>
    <dgm:cxn modelId="{A2AEF750-7F03-41B7-9E9E-BE7E0EED936D}" srcId="{1230165F-11BA-460F-8C83-DF985E9191E6}" destId="{F8F7B5A3-C952-4FBA-A81E-158E6912000F}" srcOrd="0" destOrd="0" parTransId="{934A4CB5-58D7-447B-B986-EECDF8CB923A}" sibTransId="{2B01A192-B34F-420F-80C6-200BBBDA15F0}"/>
    <dgm:cxn modelId="{A9B30561-212B-4823-B35C-35537A9CA049}" type="presOf" srcId="{8BF863E0-B467-448A-8008-CF219C050E62}" destId="{AA5D9624-B483-4F00-951F-1B3A442D0D0B}" srcOrd="0" destOrd="0" presId="urn:microsoft.com/office/officeart/2005/8/layout/orgChart1"/>
    <dgm:cxn modelId="{2D74C779-707A-4A47-89A1-E46D86B6B1AC}" srcId="{F602A1AD-119A-47F8-BE88-50A34F7909BD}" destId="{5644A046-E1E9-49C0-A1B5-DAAB633641FB}" srcOrd="2" destOrd="0" parTransId="{5E8F3426-8639-4574-8507-12A58A8845DD}" sibTransId="{B45869DA-952F-4FCC-8DF8-E2572A23A0C5}"/>
    <dgm:cxn modelId="{2007AB20-A183-4118-9EE3-86A0033B30F8}" srcId="{3D62DE3C-370C-4A36-8A3F-796CE33825FA}" destId="{1230165F-11BA-460F-8C83-DF985E9191E6}" srcOrd="2" destOrd="0" parTransId="{7CB1DE9C-D0B5-4673-A88D-5AF1D1B3BF69}" sibTransId="{CCE16A8C-23AD-4FF2-8A26-A5F11A3F93C0}"/>
    <dgm:cxn modelId="{01552DBE-3004-45C4-A80C-CBB98AB117A6}" srcId="{DA1C08A9-4673-417C-8BF7-14E3F3935D7E}" destId="{09838AC5-3975-479B-9E44-A2AB6A0AE9C7}" srcOrd="0" destOrd="0" parTransId="{66ED1CF1-DE56-40D8-9639-3DDC4BC4C988}" sibTransId="{CE53BD75-6303-473A-9F52-552617D096B6}"/>
    <dgm:cxn modelId="{CA949E61-F2B9-4322-8AA9-023A36D645A6}" type="presOf" srcId="{18E0BB18-D976-4788-B3B2-31FBCB45918D}" destId="{E3F66752-B452-4B7B-80C0-83791F644681}" srcOrd="0" destOrd="0" presId="urn:microsoft.com/office/officeart/2005/8/layout/orgChart1"/>
    <dgm:cxn modelId="{56CFED75-4FD3-4698-A6E9-190A1911CB2D}" type="presOf" srcId="{6990F6F6-DF98-4BF6-9E2A-F4D81EF0E7F9}" destId="{46AA755A-DA14-4E21-A04A-6ACE7C0E7F0D}" srcOrd="1" destOrd="0" presId="urn:microsoft.com/office/officeart/2005/8/layout/orgChart1"/>
    <dgm:cxn modelId="{BBA6F15E-C31C-4BA7-B486-74FEC56BEE36}" srcId="{3D62DE3C-370C-4A36-8A3F-796CE33825FA}" destId="{8BF863E0-B467-448A-8008-CF219C050E62}" srcOrd="0" destOrd="0" parTransId="{8233512A-40C5-4E82-A94B-86BB40C8D6CB}" sibTransId="{339C3AEF-34F2-42F9-9E89-2BDDC95A1351}"/>
    <dgm:cxn modelId="{9E99083F-F624-40FC-84D9-2EC88BF3E074}" type="presOf" srcId="{D6D25EE8-5F08-4179-8578-DDA45B93AE40}" destId="{003C2241-41DE-42BA-81AE-C7B440EB0B75}" srcOrd="0" destOrd="0" presId="urn:microsoft.com/office/officeart/2005/8/layout/orgChart1"/>
    <dgm:cxn modelId="{E620E7E2-3FE8-4D49-9DB8-6EDF1146FABA}" type="presOf" srcId="{1DCD3BB5-BE48-467B-8AF1-4CD36DE7E77C}" destId="{F900A1A5-61BB-4B7F-A027-D42606610EC0}" srcOrd="1" destOrd="0" presId="urn:microsoft.com/office/officeart/2005/8/layout/orgChart1"/>
    <dgm:cxn modelId="{C9B32941-899D-4DAE-84B6-514B74335C82}" type="presOf" srcId="{405561C6-5125-4DAE-8BCB-EE39A723E5F9}" destId="{9E18BD25-9C2F-4B4A-A5D6-1FCBD7FE2C1D}" srcOrd="0" destOrd="0" presId="urn:microsoft.com/office/officeart/2005/8/layout/orgChart1"/>
    <dgm:cxn modelId="{B7AE87BB-2A04-45F6-B859-B06C7992EBAF}" type="presOf" srcId="{5E8F3426-8639-4574-8507-12A58A8845DD}" destId="{6D4D14E8-EA2C-4C4B-8A46-90CE44A27A65}" srcOrd="0" destOrd="0" presId="urn:microsoft.com/office/officeart/2005/8/layout/orgChart1"/>
    <dgm:cxn modelId="{C180CCD0-ADD9-4A07-8FF0-85695BBE292C}" type="presOf" srcId="{62BF9325-A600-4C3D-A17B-C08C0B633555}" destId="{239BA5F4-E11E-4F63-96A9-1C7884FF56B5}" srcOrd="1" destOrd="0" presId="urn:microsoft.com/office/officeart/2005/8/layout/orgChart1"/>
    <dgm:cxn modelId="{4C8C1B62-18F2-48DB-882E-57CA6B362FAB}" type="presOf" srcId="{6329C3D7-12EF-4F8E-B2B4-34BF8176A026}" destId="{81C60DFD-69E4-4406-8FEE-E27C05AACB33}" srcOrd="1" destOrd="0" presId="urn:microsoft.com/office/officeart/2005/8/layout/orgChart1"/>
    <dgm:cxn modelId="{053D0F7D-BC76-4A28-A49D-F227F6FA4DBB}" type="presOf" srcId="{D2CE17FE-4306-46CA-8DB5-E16F30E651BE}" destId="{8C0CB616-B1EE-47A2-895A-5A38FA7CBD93}" srcOrd="1" destOrd="0" presId="urn:microsoft.com/office/officeart/2005/8/layout/orgChart1"/>
    <dgm:cxn modelId="{964C24B2-F2CC-49EA-A8D0-2AAFF23BED54}" type="presOf" srcId="{6E5EC064-51DA-48F3-B1FC-FAF4F3988877}" destId="{548DC4D8-D18A-4110-97E4-1074C389D7C0}" srcOrd="0" destOrd="0" presId="urn:microsoft.com/office/officeart/2005/8/layout/orgChart1"/>
    <dgm:cxn modelId="{9BFC8D68-F3F9-4457-A779-708F117DFB58}" srcId="{F602A1AD-119A-47F8-BE88-50A34F7909BD}" destId="{1B1A4A2E-6659-4817-9CED-EBE96C3178FE}" srcOrd="0" destOrd="0" parTransId="{F04945B9-DAFF-4480-A068-1F10879CFA3D}" sibTransId="{116F87CE-6C1B-4BC8-B9C4-A01075EB2BCA}"/>
    <dgm:cxn modelId="{D1BABFB1-0446-441F-84D2-5DC7AC039514}" type="presOf" srcId="{405561C6-5125-4DAE-8BCB-EE39A723E5F9}" destId="{16ABA9AF-E451-408F-B675-EC78797C1E40}" srcOrd="1" destOrd="0" presId="urn:microsoft.com/office/officeart/2005/8/layout/orgChart1"/>
    <dgm:cxn modelId="{3B998A37-56AF-49E8-ADFD-FEEB6D9D8F81}" type="presOf" srcId="{9ACC6CAA-2B66-4402-B0A8-59F5E78D8AC3}" destId="{D4D48459-9877-4E67-8913-21B88FF7F78D}" srcOrd="0" destOrd="0" presId="urn:microsoft.com/office/officeart/2005/8/layout/orgChart1"/>
    <dgm:cxn modelId="{26C50DF4-AD20-4548-A6B5-F910A1381CA3}" type="presOf" srcId="{66ED1CF1-DE56-40D8-9639-3DDC4BC4C988}" destId="{1CCD4676-4F1B-4FC3-B5B7-5BEA4DA80ABF}" srcOrd="0" destOrd="0" presId="urn:microsoft.com/office/officeart/2005/8/layout/orgChart1"/>
    <dgm:cxn modelId="{7AF25FB1-C593-4F32-8ADF-CDFC6C0EF4BB}" type="presOf" srcId="{F8F7B5A3-C952-4FBA-A81E-158E6912000F}" destId="{85DC4925-10C6-4244-B9D4-84104AA31895}" srcOrd="0" destOrd="0" presId="urn:microsoft.com/office/officeart/2005/8/layout/orgChart1"/>
    <dgm:cxn modelId="{3AEABC3B-A64C-462C-9268-42FF12B08E92}" type="presOf" srcId="{5E21B904-ADB5-4325-8191-DEDB8DB65F3B}" destId="{9848511B-7CCA-45FC-B3D8-46C30DAA04D5}" srcOrd="0" destOrd="0" presId="urn:microsoft.com/office/officeart/2005/8/layout/orgChart1"/>
    <dgm:cxn modelId="{B9F96131-95F0-4F7F-B5F1-F0368396E1B2}" type="presOf" srcId="{33FAD168-C85F-4C1A-9758-EAC2E3CAE1E2}" destId="{4118C696-BF80-4A41-8303-9790C5BDDCD0}" srcOrd="0" destOrd="0" presId="urn:microsoft.com/office/officeart/2005/8/layout/orgChart1"/>
    <dgm:cxn modelId="{089E74E4-2BBE-4169-9577-CE1132327312}" type="presOf" srcId="{DA1C08A9-4673-417C-8BF7-14E3F3935D7E}" destId="{C4213B69-73DA-490B-888B-C5BBCAA25147}" srcOrd="1" destOrd="0" presId="urn:microsoft.com/office/officeart/2005/8/layout/orgChart1"/>
    <dgm:cxn modelId="{48A00297-4DBE-431D-B682-3363B078520E}" type="presOf" srcId="{142F40AD-B3CB-4F67-8CE3-72E50F24E1F2}" destId="{1EC8A7D1-C0E4-424D-B8BD-9D8EEDC82500}" srcOrd="0" destOrd="0" presId="urn:microsoft.com/office/officeart/2005/8/layout/orgChart1"/>
    <dgm:cxn modelId="{1AEB898C-F7ED-406A-83C9-4C6562E2FC60}" type="presOf" srcId="{F59B7600-B3F3-4A28-B0A5-9693F45F40B2}" destId="{D861C9ED-5B5B-450C-B797-981E4A5DC14E}" srcOrd="0" destOrd="0" presId="urn:microsoft.com/office/officeart/2005/8/layout/orgChart1"/>
    <dgm:cxn modelId="{6B5C7260-C29B-4A9C-B189-327F8E31AE47}" type="presOf" srcId="{7CB1DE9C-D0B5-4673-A88D-5AF1D1B3BF69}" destId="{BB401544-4883-45DB-B94B-499BC5D1437E}" srcOrd="0" destOrd="0" presId="urn:microsoft.com/office/officeart/2005/8/layout/orgChart1"/>
    <dgm:cxn modelId="{0CF0E2CC-639B-47A3-9000-FC2805321D16}" type="presOf" srcId="{1B1A4A2E-6659-4817-9CED-EBE96C3178FE}" destId="{57DA34EA-0583-4941-8CDE-F27725D83ACE}" srcOrd="1" destOrd="0" presId="urn:microsoft.com/office/officeart/2005/8/layout/orgChart1"/>
    <dgm:cxn modelId="{D06CCB8A-C00F-4736-8BCC-23066588DB2E}" type="presOf" srcId="{5644A046-E1E9-49C0-A1B5-DAAB633641FB}" destId="{0B0CC44A-0EA8-4CA4-8AA8-26D653E8812A}" srcOrd="1" destOrd="0" presId="urn:microsoft.com/office/officeart/2005/8/layout/orgChart1"/>
    <dgm:cxn modelId="{89852131-372F-4AC1-AFF2-1794A3A3BEF2}" type="presOf" srcId="{A2FCDD40-DD4E-4667-A3E0-47C79A61F02E}" destId="{E07C2A59-1901-48B6-88BB-E4B5EE4E4A11}" srcOrd="1" destOrd="0" presId="urn:microsoft.com/office/officeart/2005/8/layout/orgChart1"/>
    <dgm:cxn modelId="{EC0AF66C-1B52-4A60-8B4F-502A0A305643}" type="presOf" srcId="{1230165F-11BA-460F-8C83-DF985E9191E6}" destId="{9A5D6182-638D-4FD9-BAE5-B859DB497E1C}" srcOrd="0" destOrd="0" presId="urn:microsoft.com/office/officeart/2005/8/layout/orgChart1"/>
    <dgm:cxn modelId="{2C31256A-0E5D-49A7-BA76-54CB33F36AE5}" type="presOf" srcId="{62BF9325-A600-4C3D-A17B-C08C0B633555}" destId="{82AD15BF-D293-4500-90CF-11D95209E9B0}" srcOrd="0" destOrd="0" presId="urn:microsoft.com/office/officeart/2005/8/layout/orgChart1"/>
    <dgm:cxn modelId="{11185857-59DC-4A0A-B326-76B2EFD7E498}" type="presOf" srcId="{5644A046-E1E9-49C0-A1B5-DAAB633641FB}" destId="{FF099AAB-F81A-4DAD-8337-ABAE8C464E50}" srcOrd="0" destOrd="0" presId="urn:microsoft.com/office/officeart/2005/8/layout/orgChart1"/>
    <dgm:cxn modelId="{7B0238D1-9097-456D-9EB9-529DAD99A942}" type="presOf" srcId="{F8F7B5A3-C952-4FBA-A81E-158E6912000F}" destId="{BAC7A915-08CD-4A85-B123-3238D1DB022D}" srcOrd="1" destOrd="0" presId="urn:microsoft.com/office/officeart/2005/8/layout/orgChart1"/>
    <dgm:cxn modelId="{CB3241A8-09EB-411F-AFD5-6896CFA72BC4}" type="presOf" srcId="{9ACC6CAA-2B66-4402-B0A8-59F5E78D8AC3}" destId="{8ACC860F-4FDB-417D-93FD-DA8B937E5679}" srcOrd="1" destOrd="0" presId="urn:microsoft.com/office/officeart/2005/8/layout/orgChart1"/>
    <dgm:cxn modelId="{77350ABE-79AB-4162-8933-1D9C6CC586D6}" type="presOf" srcId="{54146374-D11A-4CA9-9C55-56A9F791566C}" destId="{EC3327D9-5210-4B85-971A-EB5E614746B4}" srcOrd="0" destOrd="0" presId="urn:microsoft.com/office/officeart/2005/8/layout/orgChart1"/>
    <dgm:cxn modelId="{4C1D7AF2-3222-4CF3-84B9-112CD60FAC10}" srcId="{1230165F-11BA-460F-8C83-DF985E9191E6}" destId="{F59B7600-B3F3-4A28-B0A5-9693F45F40B2}" srcOrd="1" destOrd="0" parTransId="{A173FF07-8DC3-49A6-B8DD-09A0AE43F05E}" sibTransId="{8D2ACEF6-CBA4-4DF6-91C8-99A1B7EB844C}"/>
    <dgm:cxn modelId="{01CA1246-82C2-46DC-B7AA-CB56ED45B67C}" type="presOf" srcId="{751D7814-5A33-4038-A85D-43F5629D1465}" destId="{0276B121-D1D1-47D5-B677-B5C39EF44A8B}" srcOrd="1" destOrd="0" presId="urn:microsoft.com/office/officeart/2005/8/layout/orgChart1"/>
    <dgm:cxn modelId="{B06ADCA0-E1E0-49FB-BE77-F546E30157DA}" type="presOf" srcId="{D87BDD10-37B1-4B18-A67B-399BEB0F5B10}" destId="{03A58896-C7F4-430C-924C-8AE7CFC472AF}" srcOrd="1" destOrd="0" presId="urn:microsoft.com/office/officeart/2005/8/layout/orgChart1"/>
    <dgm:cxn modelId="{08CFCDAA-C279-414B-9B7B-8F845508213B}" type="presOf" srcId="{142F40AD-B3CB-4F67-8CE3-72E50F24E1F2}" destId="{AD8A7FF4-C707-44D2-9CB3-0ABD8FE7EBE3}" srcOrd="1" destOrd="0" presId="urn:microsoft.com/office/officeart/2005/8/layout/orgChart1"/>
    <dgm:cxn modelId="{1612DDDB-131D-433E-B74C-E129F8FA6617}" type="presOf" srcId="{09838AC5-3975-479B-9E44-A2AB6A0AE9C7}" destId="{C35CD0F0-9E4A-4229-96BD-97AF3FF60935}" srcOrd="0" destOrd="0" presId="urn:microsoft.com/office/officeart/2005/8/layout/orgChart1"/>
    <dgm:cxn modelId="{2DBA42C7-8BEE-4FF1-8936-BFCFF2414552}" srcId="{D87BDD10-37B1-4B18-A67B-399BEB0F5B10}" destId="{F602A1AD-119A-47F8-BE88-50A34F7909BD}" srcOrd="1" destOrd="0" parTransId="{6E5EC064-51DA-48F3-B1FC-FAF4F3988877}" sibTransId="{C83805A1-47E0-42EB-82FC-DAD290050290}"/>
    <dgm:cxn modelId="{A1D20F0F-6F2F-4EAE-85C8-C7B70274B150}" srcId="{D87BDD10-37B1-4B18-A67B-399BEB0F5B10}" destId="{3D62DE3C-370C-4A36-8A3F-796CE33825FA}" srcOrd="2" destOrd="0" parTransId="{B262C5C0-FEF4-4C3C-B8E7-FD61766EC6CD}" sibTransId="{68FBE152-F440-467C-9E5A-B9DAB36E0BB8}"/>
    <dgm:cxn modelId="{2EA1DAF8-24FF-4DF5-A076-2E03724C8969}" type="presOf" srcId="{53EE4EDA-03AC-43F4-B149-8452428392A8}" destId="{E9A17F83-629A-4CC7-939B-D14C6D5C791A}" srcOrd="0" destOrd="0" presId="urn:microsoft.com/office/officeart/2005/8/layout/orgChart1"/>
    <dgm:cxn modelId="{9D998C7C-7A27-4C56-B8F7-06B670F9DB51}" type="presOf" srcId="{D2CE17FE-4306-46CA-8DB5-E16F30E651BE}" destId="{2FDE8A8B-02E1-48B5-AC87-C42B0310DED9}" srcOrd="0" destOrd="0" presId="urn:microsoft.com/office/officeart/2005/8/layout/orgChart1"/>
    <dgm:cxn modelId="{9FEA8C66-BC8B-408A-B1B0-0FF051934BBB}" srcId="{A2FCDD40-DD4E-4667-A3E0-47C79A61F02E}" destId="{142F40AD-B3CB-4F67-8CE3-72E50F24E1F2}" srcOrd="0" destOrd="0" parTransId="{54146374-D11A-4CA9-9C55-56A9F791566C}" sibTransId="{B7EE74B7-3EC8-43B2-98B6-31496BED023F}"/>
    <dgm:cxn modelId="{861B9A46-4662-4658-BD16-F5EE7654E968}" type="presOf" srcId="{F602A1AD-119A-47F8-BE88-50A34F7909BD}" destId="{A3BB1A63-C5CD-42F9-9EDC-7EEF27039CCC}" srcOrd="0" destOrd="0" presId="urn:microsoft.com/office/officeart/2005/8/layout/orgChart1"/>
    <dgm:cxn modelId="{9D26355B-C86A-422F-8501-AFF506630D3C}" type="presOf" srcId="{DA1C08A9-4673-417C-8BF7-14E3F3935D7E}" destId="{387CFB21-775B-4C87-BB41-E782A65657E1}" srcOrd="0" destOrd="0" presId="urn:microsoft.com/office/officeart/2005/8/layout/orgChart1"/>
    <dgm:cxn modelId="{074AE30B-6B17-4D30-910B-72161F2EAE94}" type="presOf" srcId="{6B1BCD60-71D7-4519-A689-820BE2D8981B}" destId="{E6F0B0D1-F9C4-4FC8-BC2B-42473F9D8B41}" srcOrd="0" destOrd="0" presId="urn:microsoft.com/office/officeart/2005/8/layout/orgChart1"/>
    <dgm:cxn modelId="{ED70C1CE-7816-4E53-959B-345089D7746F}" type="presOf" srcId="{3AB34757-EBB9-43B8-8A18-F81292C1E5FA}" destId="{E4A0B19D-040B-420E-BBAD-194545DD4941}" srcOrd="0" destOrd="0" presId="urn:microsoft.com/office/officeart/2005/8/layout/orgChart1"/>
    <dgm:cxn modelId="{6AB664C5-803A-464F-9F1E-247AB0CCB91F}" type="presOf" srcId="{F602A1AD-119A-47F8-BE88-50A34F7909BD}" destId="{6D4687DF-B2EC-480E-BC31-5AA2AB3E076E}" srcOrd="1" destOrd="0" presId="urn:microsoft.com/office/officeart/2005/8/layout/orgChart1"/>
    <dgm:cxn modelId="{7F0E1F73-2DA6-473F-B59D-8AF41A0FA264}" type="presOf" srcId="{F59B7600-B3F3-4A28-B0A5-9693F45F40B2}" destId="{A47E41E5-E97F-4268-900B-DB2C1C7FDC9E}" srcOrd="1" destOrd="0" presId="urn:microsoft.com/office/officeart/2005/8/layout/orgChart1"/>
    <dgm:cxn modelId="{3CD3C76E-72D6-441D-8DA4-FD5654F983F6}" srcId="{1B1A4A2E-6659-4817-9CED-EBE96C3178FE}" destId="{6990F6F6-DF98-4BF6-9E2A-F4D81EF0E7F9}" srcOrd="1" destOrd="0" parTransId="{53EE4EDA-03AC-43F4-B149-8452428392A8}" sibTransId="{39977102-8CFF-4529-BDD7-4CA7E72C91DF}"/>
    <dgm:cxn modelId="{02607AF5-BFCD-495B-9E81-921047400488}" srcId="{A2FCDD40-DD4E-4667-A3E0-47C79A61F02E}" destId="{D87BDD10-37B1-4B18-A67B-399BEB0F5B10}" srcOrd="1" destOrd="0" parTransId="{18E0BB18-D976-4788-B3B2-31FBCB45918D}" sibTransId="{83C9F3B0-83B6-451D-89A8-81FF2260AD65}"/>
    <dgm:cxn modelId="{8EFA8671-0762-4F25-8CB3-0072259ADAF3}" srcId="{D2CE17FE-4306-46CA-8DB5-E16F30E651BE}" destId="{62BF9325-A600-4C3D-A17B-C08C0B633555}" srcOrd="0" destOrd="0" parTransId="{6B1BCD60-71D7-4519-A689-820BE2D8981B}" sibTransId="{2CDA0B25-7811-4371-878A-DBF03337A197}"/>
    <dgm:cxn modelId="{CAA8FD2F-24E1-4FFF-86D0-0E39A00789D3}" type="presOf" srcId="{707DB627-AB5F-408C-9F57-AA4363AAF5A3}" destId="{4490B267-3AF7-4C7E-8875-3C202C29CAB2}" srcOrd="0" destOrd="0" presId="urn:microsoft.com/office/officeart/2005/8/layout/orgChart1"/>
    <dgm:cxn modelId="{C4FA9826-C54F-44E2-9281-83499423FCD0}" srcId="{D2CE17FE-4306-46CA-8DB5-E16F30E651BE}" destId="{1322689B-3137-4AA4-9B3F-6CE39494F1EF}" srcOrd="1" destOrd="0" parTransId="{33FAD168-C85F-4C1A-9758-EAC2E3CAE1E2}" sibTransId="{0293D8C5-8098-4908-8570-11AD99592361}"/>
    <dgm:cxn modelId="{689E99CA-B07F-4A87-9DA5-9C5C1A2CC748}" type="presOf" srcId="{A2FCDD40-DD4E-4667-A3E0-47C79A61F02E}" destId="{4D7A1ED6-989C-4DED-B40E-7685E7CCD598}" srcOrd="0" destOrd="0" presId="urn:microsoft.com/office/officeart/2005/8/layout/orgChart1"/>
    <dgm:cxn modelId="{B4173807-1453-44CE-A9BA-1A3EF8B49351}" type="presOf" srcId="{1B1A4A2E-6659-4817-9CED-EBE96C3178FE}" destId="{03618DEA-FCA7-4C5F-8B56-B0ADBC53B056}" srcOrd="0" destOrd="0" presId="urn:microsoft.com/office/officeart/2005/8/layout/orgChart1"/>
    <dgm:cxn modelId="{D2D3B6F9-B34B-4320-816F-FEBFC36FFB90}" srcId="{F602A1AD-119A-47F8-BE88-50A34F7909BD}" destId="{D2CE17FE-4306-46CA-8DB5-E16F30E651BE}" srcOrd="1" destOrd="0" parTransId="{1B7AA252-B01D-4090-AF92-AEE966CF54FB}" sibTransId="{BDE123A9-CA41-4149-89EA-725144537A4A}"/>
    <dgm:cxn modelId="{9BD7FE19-1659-4A28-B5ED-0F3654646A3D}" srcId="{3D62DE3C-370C-4A36-8A3F-796CE33825FA}" destId="{751D7814-5A33-4038-A85D-43F5629D1465}" srcOrd="1" destOrd="0" parTransId="{C5AFE849-C64E-4614-9743-CC3A16C345EB}" sibTransId="{59021841-DBB1-4661-B39B-27C902307DD5}"/>
    <dgm:cxn modelId="{93986377-66B9-415F-9FE0-5976DE21D09A}" srcId="{8BF863E0-B467-448A-8008-CF219C050E62}" destId="{9ACC6CAA-2B66-4402-B0A8-59F5E78D8AC3}" srcOrd="0" destOrd="0" parTransId="{707DB627-AB5F-408C-9F57-AA4363AAF5A3}" sibTransId="{2456C41A-A103-41D7-A8E3-3C32CBA7F76A}"/>
    <dgm:cxn modelId="{E92B9AB3-142E-4FA3-BC2F-8B39BC2B491B}" type="presOf" srcId="{09838AC5-3975-479B-9E44-A2AB6A0AE9C7}" destId="{E419AE29-49EF-4EAB-B653-8B7091878E22}" srcOrd="1" destOrd="0" presId="urn:microsoft.com/office/officeart/2005/8/layout/orgChart1"/>
    <dgm:cxn modelId="{C719CC7F-4FAC-4E28-ADF7-22BD3C5D1470}" srcId="{D87BDD10-37B1-4B18-A67B-399BEB0F5B10}" destId="{DA1C08A9-4673-417C-8BF7-14E3F3935D7E}" srcOrd="0" destOrd="0" parTransId="{D6D25EE8-5F08-4179-8578-DDA45B93AE40}" sibTransId="{E7AF3DA5-1C93-4386-BBBA-22B3A5643AED}"/>
    <dgm:cxn modelId="{58DF7106-B143-4027-80FA-B96F42D4D23A}" type="presOf" srcId="{6990F6F6-DF98-4BF6-9E2A-F4D81EF0E7F9}" destId="{DACB30F9-7131-4E4F-A7EF-D301DEF923F4}" srcOrd="0" destOrd="0" presId="urn:microsoft.com/office/officeart/2005/8/layout/orgChart1"/>
    <dgm:cxn modelId="{D32C631F-0394-495A-A0BC-80D7BC66DA93}" type="presOf" srcId="{8BF863E0-B467-448A-8008-CF219C050E62}" destId="{A1511DFD-0BC0-4C58-BC9E-0C297A0BAB51}" srcOrd="1" destOrd="0" presId="urn:microsoft.com/office/officeart/2005/8/layout/orgChart1"/>
    <dgm:cxn modelId="{34803261-CC1A-4E40-875E-CD5452A1DA4E}" type="presOf" srcId="{3D62DE3C-370C-4A36-8A3F-796CE33825FA}" destId="{2A8CE599-6B52-4F9A-A6BA-07961E56BB5A}" srcOrd="1" destOrd="0" presId="urn:microsoft.com/office/officeart/2005/8/layout/orgChart1"/>
    <dgm:cxn modelId="{EEE7EF87-7AE1-454F-99E9-15542C8861C4}" type="presOf" srcId="{1DCD3BB5-BE48-467B-8AF1-4CD36DE7E77C}" destId="{F314834A-36E2-4E2B-B528-E9A46AF9E620}" srcOrd="0" destOrd="0" presId="urn:microsoft.com/office/officeart/2005/8/layout/orgChart1"/>
    <dgm:cxn modelId="{5CAA0F43-5971-4409-9A64-47E15EE270AA}" srcId="{8BF863E0-B467-448A-8008-CF219C050E62}" destId="{1DCD3BB5-BE48-467B-8AF1-4CD36DE7E77C}" srcOrd="1" destOrd="0" parTransId="{537C8FA1-6FED-4DA8-9679-FD2D734E24E6}" sibTransId="{8F1E06A7-0025-4C0A-943B-B17D12ACC3AD}"/>
    <dgm:cxn modelId="{F7B340EF-58E5-4301-B598-0F158991798B}" type="presOf" srcId="{1322689B-3137-4AA4-9B3F-6CE39494F1EF}" destId="{E166403E-06D2-4234-81F1-76E1B6331D2E}" srcOrd="0" destOrd="0" presId="urn:microsoft.com/office/officeart/2005/8/layout/orgChart1"/>
    <dgm:cxn modelId="{5414E9C0-5BDF-4528-811F-59A7910FA579}" type="presOf" srcId="{5EDA55D0-B7B8-4776-90A3-B9E326FDC7C7}" destId="{A3CB2C98-DA5F-4869-9A0C-DCAC65A845BE}" srcOrd="0" destOrd="0" presId="urn:microsoft.com/office/officeart/2005/8/layout/orgChart1"/>
    <dgm:cxn modelId="{D64EA572-23D6-4591-82C1-4C8BD3B4A79E}" srcId="{1B1A4A2E-6659-4817-9CED-EBE96C3178FE}" destId="{405561C6-5125-4DAE-8BCB-EE39A723E5F9}" srcOrd="0" destOrd="0" parTransId="{5EDA55D0-B7B8-4776-90A3-B9E326FDC7C7}" sibTransId="{149FB274-6C50-45D2-9551-6EBC1275733A}"/>
    <dgm:cxn modelId="{1A0B33A7-4E2D-422D-873D-F317F0454710}" type="presOf" srcId="{B262C5C0-FEF4-4C3C-B8E7-FD61766EC6CD}" destId="{D90A4B19-1C0F-4AAD-8966-4D361A16019F}" srcOrd="0" destOrd="0" presId="urn:microsoft.com/office/officeart/2005/8/layout/orgChart1"/>
    <dgm:cxn modelId="{4425282C-F15E-42FA-BE9C-ACFB21546881}" type="presOf" srcId="{C5AFE849-C64E-4614-9743-CC3A16C345EB}" destId="{A81F27C9-9451-408C-9413-C4139865DD11}" srcOrd="0" destOrd="0" presId="urn:microsoft.com/office/officeart/2005/8/layout/orgChart1"/>
    <dgm:cxn modelId="{BF79B01A-1C7A-4099-BF0A-DA093037A8AE}" type="presParOf" srcId="{9848511B-7CCA-45FC-B3D8-46C30DAA04D5}" destId="{513E1CC2-E5D2-45E9-AE0E-3EC5950B8BDC}" srcOrd="0" destOrd="0" presId="urn:microsoft.com/office/officeart/2005/8/layout/orgChart1"/>
    <dgm:cxn modelId="{4DEBB540-0B30-4690-BCC9-B989D8B94D0F}" type="presParOf" srcId="{513E1CC2-E5D2-45E9-AE0E-3EC5950B8BDC}" destId="{2B2C7BBB-AA60-436C-9F88-153D18B7724A}" srcOrd="0" destOrd="0" presId="urn:microsoft.com/office/officeart/2005/8/layout/orgChart1"/>
    <dgm:cxn modelId="{2C3EC44D-2973-48F5-A420-F290BD749BF3}" type="presParOf" srcId="{2B2C7BBB-AA60-436C-9F88-153D18B7724A}" destId="{4D7A1ED6-989C-4DED-B40E-7685E7CCD598}" srcOrd="0" destOrd="0" presId="urn:microsoft.com/office/officeart/2005/8/layout/orgChart1"/>
    <dgm:cxn modelId="{42EFEBFF-9260-479D-B6EF-D92BCFF60AC1}" type="presParOf" srcId="{2B2C7BBB-AA60-436C-9F88-153D18B7724A}" destId="{E07C2A59-1901-48B6-88BB-E4B5EE4E4A11}" srcOrd="1" destOrd="0" presId="urn:microsoft.com/office/officeart/2005/8/layout/orgChart1"/>
    <dgm:cxn modelId="{142C9149-0CEA-40EC-9ED0-CEF341EBC67B}" type="presParOf" srcId="{513E1CC2-E5D2-45E9-AE0E-3EC5950B8BDC}" destId="{46FEDE6B-21E4-4936-96A4-642D41C146B8}" srcOrd="1" destOrd="0" presId="urn:microsoft.com/office/officeart/2005/8/layout/orgChart1"/>
    <dgm:cxn modelId="{EE3BB4B2-C9C8-4F71-989E-8E51FF65EC02}" type="presParOf" srcId="{46FEDE6B-21E4-4936-96A4-642D41C146B8}" destId="{EC3327D9-5210-4B85-971A-EB5E614746B4}" srcOrd="0" destOrd="0" presId="urn:microsoft.com/office/officeart/2005/8/layout/orgChart1"/>
    <dgm:cxn modelId="{B41FE108-F38C-41B2-8D8B-706939B45EFF}" type="presParOf" srcId="{46FEDE6B-21E4-4936-96A4-642D41C146B8}" destId="{F27C0335-1556-46F9-B44D-EFB747BD5E97}" srcOrd="1" destOrd="0" presId="urn:microsoft.com/office/officeart/2005/8/layout/orgChart1"/>
    <dgm:cxn modelId="{3F9D3C3C-C1D9-4632-AF9D-C4936E5F8644}" type="presParOf" srcId="{F27C0335-1556-46F9-B44D-EFB747BD5E97}" destId="{8EC63424-939D-4E40-9B9D-7DB9908577F9}" srcOrd="0" destOrd="0" presId="urn:microsoft.com/office/officeart/2005/8/layout/orgChart1"/>
    <dgm:cxn modelId="{3ECC7111-9507-4B6B-82DD-2E4402916378}" type="presParOf" srcId="{8EC63424-939D-4E40-9B9D-7DB9908577F9}" destId="{1EC8A7D1-C0E4-424D-B8BD-9D8EEDC82500}" srcOrd="0" destOrd="0" presId="urn:microsoft.com/office/officeart/2005/8/layout/orgChart1"/>
    <dgm:cxn modelId="{5B4F198E-8F4F-4A6C-B304-72F56B3802CE}" type="presParOf" srcId="{8EC63424-939D-4E40-9B9D-7DB9908577F9}" destId="{AD8A7FF4-C707-44D2-9CB3-0ABD8FE7EBE3}" srcOrd="1" destOrd="0" presId="urn:microsoft.com/office/officeart/2005/8/layout/orgChart1"/>
    <dgm:cxn modelId="{951B1835-3399-4490-B042-435179A640DF}" type="presParOf" srcId="{F27C0335-1556-46F9-B44D-EFB747BD5E97}" destId="{DD82FA1D-0FD1-4A4E-BC8D-557C05F7E9BB}" srcOrd="1" destOrd="0" presId="urn:microsoft.com/office/officeart/2005/8/layout/orgChart1"/>
    <dgm:cxn modelId="{4E3C79E8-FE62-4A2D-9F39-F309B0394CCF}" type="presParOf" srcId="{F27C0335-1556-46F9-B44D-EFB747BD5E97}" destId="{719B0718-C1C8-47EB-B281-D85B1D6D8219}" srcOrd="2" destOrd="0" presId="urn:microsoft.com/office/officeart/2005/8/layout/orgChart1"/>
    <dgm:cxn modelId="{56404485-6704-49B4-8EE3-4FCC7952B9E0}" type="presParOf" srcId="{46FEDE6B-21E4-4936-96A4-642D41C146B8}" destId="{E3F66752-B452-4B7B-80C0-83791F644681}" srcOrd="2" destOrd="0" presId="urn:microsoft.com/office/officeart/2005/8/layout/orgChart1"/>
    <dgm:cxn modelId="{F0282D21-C06C-4740-8993-93F044575DF7}" type="presParOf" srcId="{46FEDE6B-21E4-4936-96A4-642D41C146B8}" destId="{3C2788F6-ADFE-4AE5-ABB6-BC800D48016E}" srcOrd="3" destOrd="0" presId="urn:microsoft.com/office/officeart/2005/8/layout/orgChart1"/>
    <dgm:cxn modelId="{4F78643E-62E7-41B4-BC73-A0A0D4C437EF}" type="presParOf" srcId="{3C2788F6-ADFE-4AE5-ABB6-BC800D48016E}" destId="{7B8C1DB8-4161-4836-9F96-5FB5156009F5}" srcOrd="0" destOrd="0" presId="urn:microsoft.com/office/officeart/2005/8/layout/orgChart1"/>
    <dgm:cxn modelId="{123E5300-0565-4421-A81C-DFD23FC7C83C}" type="presParOf" srcId="{7B8C1DB8-4161-4836-9F96-5FB5156009F5}" destId="{272E1728-CB81-4A26-852A-5F2E0588CB47}" srcOrd="0" destOrd="0" presId="urn:microsoft.com/office/officeart/2005/8/layout/orgChart1"/>
    <dgm:cxn modelId="{21AD761B-04A9-4D4F-919C-A890A92EE8C5}" type="presParOf" srcId="{7B8C1DB8-4161-4836-9F96-5FB5156009F5}" destId="{03A58896-C7F4-430C-924C-8AE7CFC472AF}" srcOrd="1" destOrd="0" presId="urn:microsoft.com/office/officeart/2005/8/layout/orgChart1"/>
    <dgm:cxn modelId="{BF91DF52-397D-4B7A-978E-1B3C81FDD25B}" type="presParOf" srcId="{3C2788F6-ADFE-4AE5-ABB6-BC800D48016E}" destId="{A8D59D46-AA33-4AAA-B38C-C11264BE75CD}" srcOrd="1" destOrd="0" presId="urn:microsoft.com/office/officeart/2005/8/layout/orgChart1"/>
    <dgm:cxn modelId="{2C537106-778E-4E8C-8946-E27A735B66CE}" type="presParOf" srcId="{A8D59D46-AA33-4AAA-B38C-C11264BE75CD}" destId="{003C2241-41DE-42BA-81AE-C7B440EB0B75}" srcOrd="0" destOrd="0" presId="urn:microsoft.com/office/officeart/2005/8/layout/orgChart1"/>
    <dgm:cxn modelId="{E67F8768-7592-4B5D-9838-2520166A1FAB}" type="presParOf" srcId="{A8D59D46-AA33-4AAA-B38C-C11264BE75CD}" destId="{32B392DF-1A7E-47B4-A18A-53D02F047AC8}" srcOrd="1" destOrd="0" presId="urn:microsoft.com/office/officeart/2005/8/layout/orgChart1"/>
    <dgm:cxn modelId="{EEC8858A-CD98-4530-BF60-40F19BEC9D2C}" type="presParOf" srcId="{32B392DF-1A7E-47B4-A18A-53D02F047AC8}" destId="{18FED75B-BB36-4D93-9878-6D0529AB259A}" srcOrd="0" destOrd="0" presId="urn:microsoft.com/office/officeart/2005/8/layout/orgChart1"/>
    <dgm:cxn modelId="{45C22F45-DC82-4160-B25B-C52ADC52FFB0}" type="presParOf" srcId="{18FED75B-BB36-4D93-9878-6D0529AB259A}" destId="{387CFB21-775B-4C87-BB41-E782A65657E1}" srcOrd="0" destOrd="0" presId="urn:microsoft.com/office/officeart/2005/8/layout/orgChart1"/>
    <dgm:cxn modelId="{C2FE42D6-6828-466A-ADBE-9BD598DB3006}" type="presParOf" srcId="{18FED75B-BB36-4D93-9878-6D0529AB259A}" destId="{C4213B69-73DA-490B-888B-C5BBCAA25147}" srcOrd="1" destOrd="0" presId="urn:microsoft.com/office/officeart/2005/8/layout/orgChart1"/>
    <dgm:cxn modelId="{01769962-7327-459A-B67A-ACE8F84E3EF8}" type="presParOf" srcId="{32B392DF-1A7E-47B4-A18A-53D02F047AC8}" destId="{4783939D-DAD2-4738-84FD-00387C26DE2C}" srcOrd="1" destOrd="0" presId="urn:microsoft.com/office/officeart/2005/8/layout/orgChart1"/>
    <dgm:cxn modelId="{2DDD2D3D-9298-4F48-B226-2B929345B651}" type="presParOf" srcId="{4783939D-DAD2-4738-84FD-00387C26DE2C}" destId="{1CCD4676-4F1B-4FC3-B5B7-5BEA4DA80ABF}" srcOrd="0" destOrd="0" presId="urn:microsoft.com/office/officeart/2005/8/layout/orgChart1"/>
    <dgm:cxn modelId="{0AB510CF-D8FE-4892-A930-DD0A015749D5}" type="presParOf" srcId="{4783939D-DAD2-4738-84FD-00387C26DE2C}" destId="{C326F5F6-4A1B-46D9-A8F3-E78A6CFC4914}" srcOrd="1" destOrd="0" presId="urn:microsoft.com/office/officeart/2005/8/layout/orgChart1"/>
    <dgm:cxn modelId="{D9CBA7E5-DE98-4052-BF1C-85B8608FB195}" type="presParOf" srcId="{C326F5F6-4A1B-46D9-A8F3-E78A6CFC4914}" destId="{8FEB70BB-6567-40ED-89B3-C6EBFBBC7596}" srcOrd="0" destOrd="0" presId="urn:microsoft.com/office/officeart/2005/8/layout/orgChart1"/>
    <dgm:cxn modelId="{CAAAC901-8ECB-4D66-BE03-0B8546E452FC}" type="presParOf" srcId="{8FEB70BB-6567-40ED-89B3-C6EBFBBC7596}" destId="{C35CD0F0-9E4A-4229-96BD-97AF3FF60935}" srcOrd="0" destOrd="0" presId="urn:microsoft.com/office/officeart/2005/8/layout/orgChart1"/>
    <dgm:cxn modelId="{9E36263F-09F0-4DB0-BF53-7C42DF83D257}" type="presParOf" srcId="{8FEB70BB-6567-40ED-89B3-C6EBFBBC7596}" destId="{E419AE29-49EF-4EAB-B653-8B7091878E22}" srcOrd="1" destOrd="0" presId="urn:microsoft.com/office/officeart/2005/8/layout/orgChart1"/>
    <dgm:cxn modelId="{64969003-BD2F-4B13-A232-B745E03C7B77}" type="presParOf" srcId="{C326F5F6-4A1B-46D9-A8F3-E78A6CFC4914}" destId="{23FBFC5B-69FA-4431-896E-D38277C5171C}" srcOrd="1" destOrd="0" presId="urn:microsoft.com/office/officeart/2005/8/layout/orgChart1"/>
    <dgm:cxn modelId="{5F31A23C-6D0C-484F-977B-B0B71B295FB9}" type="presParOf" srcId="{C326F5F6-4A1B-46D9-A8F3-E78A6CFC4914}" destId="{79DFA959-9018-4FBA-A323-EE0BFCE739E6}" srcOrd="2" destOrd="0" presId="urn:microsoft.com/office/officeart/2005/8/layout/orgChart1"/>
    <dgm:cxn modelId="{A57795B4-A7CD-40FE-AF5C-ABF8CCF1933F}" type="presParOf" srcId="{4783939D-DAD2-4738-84FD-00387C26DE2C}" destId="{E4A0B19D-040B-420E-BBAD-194545DD4941}" srcOrd="2" destOrd="0" presId="urn:microsoft.com/office/officeart/2005/8/layout/orgChart1"/>
    <dgm:cxn modelId="{9ED9CDB1-4E1A-4B4F-AA57-87C00B9BC59D}" type="presParOf" srcId="{4783939D-DAD2-4738-84FD-00387C26DE2C}" destId="{BA674F55-578D-44A6-A708-D14121917F59}" srcOrd="3" destOrd="0" presId="urn:microsoft.com/office/officeart/2005/8/layout/orgChart1"/>
    <dgm:cxn modelId="{573393F5-C17C-429E-9FCA-02735BAE8AA1}" type="presParOf" srcId="{BA674F55-578D-44A6-A708-D14121917F59}" destId="{9365DD7E-9470-409C-B723-DEBB241E3B1C}" srcOrd="0" destOrd="0" presId="urn:microsoft.com/office/officeart/2005/8/layout/orgChart1"/>
    <dgm:cxn modelId="{0A4411CB-F8B9-47FC-9537-664999E6F024}" type="presParOf" srcId="{9365DD7E-9470-409C-B723-DEBB241E3B1C}" destId="{670F739A-9E56-45FA-9F13-50FC04861A62}" srcOrd="0" destOrd="0" presId="urn:microsoft.com/office/officeart/2005/8/layout/orgChart1"/>
    <dgm:cxn modelId="{88F2882F-E473-4EFF-A5C9-93F5CEA6F9E7}" type="presParOf" srcId="{9365DD7E-9470-409C-B723-DEBB241E3B1C}" destId="{81C60DFD-69E4-4406-8FEE-E27C05AACB33}" srcOrd="1" destOrd="0" presId="urn:microsoft.com/office/officeart/2005/8/layout/orgChart1"/>
    <dgm:cxn modelId="{19735C94-9D46-4C0D-81C9-523E0903FE05}" type="presParOf" srcId="{BA674F55-578D-44A6-A708-D14121917F59}" destId="{9041929B-5010-4E3D-A232-BBBB83B38EA1}" srcOrd="1" destOrd="0" presId="urn:microsoft.com/office/officeart/2005/8/layout/orgChart1"/>
    <dgm:cxn modelId="{B0AB2149-BD0C-4D8E-B8EE-973946290A48}" type="presParOf" srcId="{BA674F55-578D-44A6-A708-D14121917F59}" destId="{060DA76F-1C15-477E-9AAF-2D6A1E8BAFE1}" srcOrd="2" destOrd="0" presId="urn:microsoft.com/office/officeart/2005/8/layout/orgChart1"/>
    <dgm:cxn modelId="{EFB9228E-CE35-4055-B969-6F811D454F9E}" type="presParOf" srcId="{32B392DF-1A7E-47B4-A18A-53D02F047AC8}" destId="{E35C1E9A-0939-48A2-8030-91801D8804A1}" srcOrd="2" destOrd="0" presId="urn:microsoft.com/office/officeart/2005/8/layout/orgChart1"/>
    <dgm:cxn modelId="{CB162520-F5B5-46AE-8FB8-56CBA36B4263}" type="presParOf" srcId="{A8D59D46-AA33-4AAA-B38C-C11264BE75CD}" destId="{548DC4D8-D18A-4110-97E4-1074C389D7C0}" srcOrd="2" destOrd="0" presId="urn:microsoft.com/office/officeart/2005/8/layout/orgChart1"/>
    <dgm:cxn modelId="{60C07C11-3854-4DD4-9D26-7CFCD15C794A}" type="presParOf" srcId="{A8D59D46-AA33-4AAA-B38C-C11264BE75CD}" destId="{96413B6D-07B3-4E9B-93A8-05D92205A3DB}" srcOrd="3" destOrd="0" presId="urn:microsoft.com/office/officeart/2005/8/layout/orgChart1"/>
    <dgm:cxn modelId="{853987BF-C59E-45D7-9FD3-BD32BB8B0699}" type="presParOf" srcId="{96413B6D-07B3-4E9B-93A8-05D92205A3DB}" destId="{A4857C0F-0B02-4792-B485-FEFAFA2ACAD6}" srcOrd="0" destOrd="0" presId="urn:microsoft.com/office/officeart/2005/8/layout/orgChart1"/>
    <dgm:cxn modelId="{B0C7F023-4AC0-4649-9C12-E07CE80456C3}" type="presParOf" srcId="{A4857C0F-0B02-4792-B485-FEFAFA2ACAD6}" destId="{A3BB1A63-C5CD-42F9-9EDC-7EEF27039CCC}" srcOrd="0" destOrd="0" presId="urn:microsoft.com/office/officeart/2005/8/layout/orgChart1"/>
    <dgm:cxn modelId="{86E531A7-CA30-4781-AC06-05727014A822}" type="presParOf" srcId="{A4857C0F-0B02-4792-B485-FEFAFA2ACAD6}" destId="{6D4687DF-B2EC-480E-BC31-5AA2AB3E076E}" srcOrd="1" destOrd="0" presId="urn:microsoft.com/office/officeart/2005/8/layout/orgChart1"/>
    <dgm:cxn modelId="{9D456598-56FA-40E2-BF76-53378AB13B05}" type="presParOf" srcId="{96413B6D-07B3-4E9B-93A8-05D92205A3DB}" destId="{F08B4E7A-520C-454C-B5F2-A9830BD139C3}" srcOrd="1" destOrd="0" presId="urn:microsoft.com/office/officeart/2005/8/layout/orgChart1"/>
    <dgm:cxn modelId="{D84478B7-89DA-418A-8240-FE30E07C6143}" type="presParOf" srcId="{F08B4E7A-520C-454C-B5F2-A9830BD139C3}" destId="{21CF7A24-80C2-4B96-8B35-652894465F72}" srcOrd="0" destOrd="0" presId="urn:microsoft.com/office/officeart/2005/8/layout/orgChart1"/>
    <dgm:cxn modelId="{7C829F3D-C03A-4DA2-BB67-CBD6CB0BD146}" type="presParOf" srcId="{F08B4E7A-520C-454C-B5F2-A9830BD139C3}" destId="{48D69BA1-15D9-450B-B457-E1211E352FA6}" srcOrd="1" destOrd="0" presId="urn:microsoft.com/office/officeart/2005/8/layout/orgChart1"/>
    <dgm:cxn modelId="{BB158825-FD30-4DF5-9399-D960596EA32F}" type="presParOf" srcId="{48D69BA1-15D9-450B-B457-E1211E352FA6}" destId="{56EBE628-6458-4048-99DE-B16C2306306F}" srcOrd="0" destOrd="0" presId="urn:microsoft.com/office/officeart/2005/8/layout/orgChart1"/>
    <dgm:cxn modelId="{0FB689C4-5EB4-46D7-B2EF-4E6E55D9483C}" type="presParOf" srcId="{56EBE628-6458-4048-99DE-B16C2306306F}" destId="{03618DEA-FCA7-4C5F-8B56-B0ADBC53B056}" srcOrd="0" destOrd="0" presId="urn:microsoft.com/office/officeart/2005/8/layout/orgChart1"/>
    <dgm:cxn modelId="{CAAAB394-E573-4EB6-AFDA-A8064F3103DA}" type="presParOf" srcId="{56EBE628-6458-4048-99DE-B16C2306306F}" destId="{57DA34EA-0583-4941-8CDE-F27725D83ACE}" srcOrd="1" destOrd="0" presId="urn:microsoft.com/office/officeart/2005/8/layout/orgChart1"/>
    <dgm:cxn modelId="{3B42D764-967D-46F6-82FF-1755A32F1393}" type="presParOf" srcId="{48D69BA1-15D9-450B-B457-E1211E352FA6}" destId="{113803AA-CF8C-45D9-B6AC-C48541E91F88}" srcOrd="1" destOrd="0" presId="urn:microsoft.com/office/officeart/2005/8/layout/orgChart1"/>
    <dgm:cxn modelId="{E47945D6-4DB4-40C5-8065-2CE756779E2A}" type="presParOf" srcId="{113803AA-CF8C-45D9-B6AC-C48541E91F88}" destId="{A3CB2C98-DA5F-4869-9A0C-DCAC65A845BE}" srcOrd="0" destOrd="0" presId="urn:microsoft.com/office/officeart/2005/8/layout/orgChart1"/>
    <dgm:cxn modelId="{154A2C4C-EA34-4EE8-A6A4-D1920A781C56}" type="presParOf" srcId="{113803AA-CF8C-45D9-B6AC-C48541E91F88}" destId="{D69F4C83-1E41-4856-AF41-3E0F465B4A2D}" srcOrd="1" destOrd="0" presId="urn:microsoft.com/office/officeart/2005/8/layout/orgChart1"/>
    <dgm:cxn modelId="{60504CD1-EB24-4455-B80E-85825E59004B}" type="presParOf" srcId="{D69F4C83-1E41-4856-AF41-3E0F465B4A2D}" destId="{120FC632-E3FD-4A59-9265-A6C2FE73523D}" srcOrd="0" destOrd="0" presId="urn:microsoft.com/office/officeart/2005/8/layout/orgChart1"/>
    <dgm:cxn modelId="{80516A65-D054-4D16-ADAE-210A62173923}" type="presParOf" srcId="{120FC632-E3FD-4A59-9265-A6C2FE73523D}" destId="{9E18BD25-9C2F-4B4A-A5D6-1FCBD7FE2C1D}" srcOrd="0" destOrd="0" presId="urn:microsoft.com/office/officeart/2005/8/layout/orgChart1"/>
    <dgm:cxn modelId="{2C2297DD-E518-419E-A5A9-CE3FC99E7665}" type="presParOf" srcId="{120FC632-E3FD-4A59-9265-A6C2FE73523D}" destId="{16ABA9AF-E451-408F-B675-EC78797C1E40}" srcOrd="1" destOrd="0" presId="urn:microsoft.com/office/officeart/2005/8/layout/orgChart1"/>
    <dgm:cxn modelId="{27B81829-9646-407E-BFD5-2AEE0816A404}" type="presParOf" srcId="{D69F4C83-1E41-4856-AF41-3E0F465B4A2D}" destId="{EF2E011C-94E8-474E-831D-3BA883DE997D}" srcOrd="1" destOrd="0" presId="urn:microsoft.com/office/officeart/2005/8/layout/orgChart1"/>
    <dgm:cxn modelId="{C0048B05-8111-4E72-8895-3B014E397831}" type="presParOf" srcId="{D69F4C83-1E41-4856-AF41-3E0F465B4A2D}" destId="{2E4E16BB-C7F7-4E2C-8322-6B104814437C}" srcOrd="2" destOrd="0" presId="urn:microsoft.com/office/officeart/2005/8/layout/orgChart1"/>
    <dgm:cxn modelId="{FE99E771-A776-4B3A-907B-F583E52E9169}" type="presParOf" srcId="{113803AA-CF8C-45D9-B6AC-C48541E91F88}" destId="{E9A17F83-629A-4CC7-939B-D14C6D5C791A}" srcOrd="2" destOrd="0" presId="urn:microsoft.com/office/officeart/2005/8/layout/orgChart1"/>
    <dgm:cxn modelId="{F33FBE07-9813-4083-AAA6-4343D689F5E3}" type="presParOf" srcId="{113803AA-CF8C-45D9-B6AC-C48541E91F88}" destId="{7F3930D1-A5B2-435F-A40C-207D540F68F7}" srcOrd="3" destOrd="0" presId="urn:microsoft.com/office/officeart/2005/8/layout/orgChart1"/>
    <dgm:cxn modelId="{0D7A2A04-311E-4FE1-9B8A-74AADEAEBCA4}" type="presParOf" srcId="{7F3930D1-A5B2-435F-A40C-207D540F68F7}" destId="{2C9F7157-BECE-4138-B7B8-849D0A7F5D91}" srcOrd="0" destOrd="0" presId="urn:microsoft.com/office/officeart/2005/8/layout/orgChart1"/>
    <dgm:cxn modelId="{595713D6-6A14-4783-9B5D-23E71262CA57}" type="presParOf" srcId="{2C9F7157-BECE-4138-B7B8-849D0A7F5D91}" destId="{DACB30F9-7131-4E4F-A7EF-D301DEF923F4}" srcOrd="0" destOrd="0" presId="urn:microsoft.com/office/officeart/2005/8/layout/orgChart1"/>
    <dgm:cxn modelId="{19CE0B72-0FAE-4659-B1AB-10552652BEC5}" type="presParOf" srcId="{2C9F7157-BECE-4138-B7B8-849D0A7F5D91}" destId="{46AA755A-DA14-4E21-A04A-6ACE7C0E7F0D}" srcOrd="1" destOrd="0" presId="urn:microsoft.com/office/officeart/2005/8/layout/orgChart1"/>
    <dgm:cxn modelId="{5DF099C8-04F9-43B0-B089-8F3CDBC03024}" type="presParOf" srcId="{7F3930D1-A5B2-435F-A40C-207D540F68F7}" destId="{2F152A49-5133-43C9-BB63-BD36B1F8DD9F}" srcOrd="1" destOrd="0" presId="urn:microsoft.com/office/officeart/2005/8/layout/orgChart1"/>
    <dgm:cxn modelId="{353406FD-D4A0-4AE8-B6C7-D73F33732850}" type="presParOf" srcId="{7F3930D1-A5B2-435F-A40C-207D540F68F7}" destId="{CE9D1B34-6119-4981-B744-EBFCD679FEE1}" srcOrd="2" destOrd="0" presId="urn:microsoft.com/office/officeart/2005/8/layout/orgChart1"/>
    <dgm:cxn modelId="{FB307E40-4450-40F9-9E65-CB1745AAE9DD}" type="presParOf" srcId="{48D69BA1-15D9-450B-B457-E1211E352FA6}" destId="{FC86418F-F5EE-4309-8BAE-A86E683BFC71}" srcOrd="2" destOrd="0" presId="urn:microsoft.com/office/officeart/2005/8/layout/orgChart1"/>
    <dgm:cxn modelId="{0FA1A24E-910C-45CA-8D79-2A503E464CBB}" type="presParOf" srcId="{F08B4E7A-520C-454C-B5F2-A9830BD139C3}" destId="{0849DA63-CA93-4F67-B6CD-4893391BB87A}" srcOrd="2" destOrd="0" presId="urn:microsoft.com/office/officeart/2005/8/layout/orgChart1"/>
    <dgm:cxn modelId="{03047C52-19A4-4C97-91F0-7B67BE65B02E}" type="presParOf" srcId="{F08B4E7A-520C-454C-B5F2-A9830BD139C3}" destId="{776C41F4-9A32-4379-9D6C-3D60A0D25A22}" srcOrd="3" destOrd="0" presId="urn:microsoft.com/office/officeart/2005/8/layout/orgChart1"/>
    <dgm:cxn modelId="{A4BB1995-0F83-41F4-A400-1D86C1AFD7A7}" type="presParOf" srcId="{776C41F4-9A32-4379-9D6C-3D60A0D25A22}" destId="{9D151A64-30D8-4458-BC84-B1E608354B7C}" srcOrd="0" destOrd="0" presId="urn:microsoft.com/office/officeart/2005/8/layout/orgChart1"/>
    <dgm:cxn modelId="{5D53B579-79F2-49BB-93C6-DFE5B5018F15}" type="presParOf" srcId="{9D151A64-30D8-4458-BC84-B1E608354B7C}" destId="{2FDE8A8B-02E1-48B5-AC87-C42B0310DED9}" srcOrd="0" destOrd="0" presId="urn:microsoft.com/office/officeart/2005/8/layout/orgChart1"/>
    <dgm:cxn modelId="{623270D4-CAF6-4903-9B65-1A9D5A3202C5}" type="presParOf" srcId="{9D151A64-30D8-4458-BC84-B1E608354B7C}" destId="{8C0CB616-B1EE-47A2-895A-5A38FA7CBD93}" srcOrd="1" destOrd="0" presId="urn:microsoft.com/office/officeart/2005/8/layout/orgChart1"/>
    <dgm:cxn modelId="{2785CFC5-007B-409B-8222-9E017F98370E}" type="presParOf" srcId="{776C41F4-9A32-4379-9D6C-3D60A0D25A22}" destId="{448E069F-6877-4CBD-8C27-0918F6952F32}" srcOrd="1" destOrd="0" presId="urn:microsoft.com/office/officeart/2005/8/layout/orgChart1"/>
    <dgm:cxn modelId="{B0B47C55-CE82-48C0-860B-0C55135E4FE0}" type="presParOf" srcId="{448E069F-6877-4CBD-8C27-0918F6952F32}" destId="{E6F0B0D1-F9C4-4FC8-BC2B-42473F9D8B41}" srcOrd="0" destOrd="0" presId="urn:microsoft.com/office/officeart/2005/8/layout/orgChart1"/>
    <dgm:cxn modelId="{10D65419-B36B-4317-B0D8-79C5D7F5A868}" type="presParOf" srcId="{448E069F-6877-4CBD-8C27-0918F6952F32}" destId="{DD03E181-AF56-4D9A-B375-FAA2709E296A}" srcOrd="1" destOrd="0" presId="urn:microsoft.com/office/officeart/2005/8/layout/orgChart1"/>
    <dgm:cxn modelId="{999285B0-0651-4006-94CB-7EDEAA7CA403}" type="presParOf" srcId="{DD03E181-AF56-4D9A-B375-FAA2709E296A}" destId="{52F47BE2-F78F-44E7-902D-4B0314DFFF21}" srcOrd="0" destOrd="0" presId="urn:microsoft.com/office/officeart/2005/8/layout/orgChart1"/>
    <dgm:cxn modelId="{BB246AF9-E9E0-4BE1-B75B-70A27688870F}" type="presParOf" srcId="{52F47BE2-F78F-44E7-902D-4B0314DFFF21}" destId="{82AD15BF-D293-4500-90CF-11D95209E9B0}" srcOrd="0" destOrd="0" presId="urn:microsoft.com/office/officeart/2005/8/layout/orgChart1"/>
    <dgm:cxn modelId="{33E42896-20E9-4B01-8B39-6CC335B3E61A}" type="presParOf" srcId="{52F47BE2-F78F-44E7-902D-4B0314DFFF21}" destId="{239BA5F4-E11E-4F63-96A9-1C7884FF56B5}" srcOrd="1" destOrd="0" presId="urn:microsoft.com/office/officeart/2005/8/layout/orgChart1"/>
    <dgm:cxn modelId="{10FE0ADB-33FE-4E9C-BA71-1865D6574510}" type="presParOf" srcId="{DD03E181-AF56-4D9A-B375-FAA2709E296A}" destId="{830C5789-7D07-49E1-8B89-0D5210B2FCFD}" srcOrd="1" destOrd="0" presId="urn:microsoft.com/office/officeart/2005/8/layout/orgChart1"/>
    <dgm:cxn modelId="{AD01F85D-3359-41E8-9C26-45D61B6F21B4}" type="presParOf" srcId="{DD03E181-AF56-4D9A-B375-FAA2709E296A}" destId="{BC9B026B-9516-4F09-94D3-FB307E9F2D69}" srcOrd="2" destOrd="0" presId="urn:microsoft.com/office/officeart/2005/8/layout/orgChart1"/>
    <dgm:cxn modelId="{DA6EA3D7-4435-4341-A352-87BEF9BB2DC0}" type="presParOf" srcId="{448E069F-6877-4CBD-8C27-0918F6952F32}" destId="{4118C696-BF80-4A41-8303-9790C5BDDCD0}" srcOrd="2" destOrd="0" presId="urn:microsoft.com/office/officeart/2005/8/layout/orgChart1"/>
    <dgm:cxn modelId="{DE41C2BB-9303-4388-ADE4-F358A33C2474}" type="presParOf" srcId="{448E069F-6877-4CBD-8C27-0918F6952F32}" destId="{D011099E-8488-4C2A-9BC2-EE3077DD86C7}" srcOrd="3" destOrd="0" presId="urn:microsoft.com/office/officeart/2005/8/layout/orgChart1"/>
    <dgm:cxn modelId="{0B1D7345-3157-4CEA-B596-34CA302046B0}" type="presParOf" srcId="{D011099E-8488-4C2A-9BC2-EE3077DD86C7}" destId="{F03D7200-2613-4D8E-BA4F-74FC56BC3E3B}" srcOrd="0" destOrd="0" presId="urn:microsoft.com/office/officeart/2005/8/layout/orgChart1"/>
    <dgm:cxn modelId="{0D142A5C-ABFC-42B7-9481-FF5FEC05A8E2}" type="presParOf" srcId="{F03D7200-2613-4D8E-BA4F-74FC56BC3E3B}" destId="{E166403E-06D2-4234-81F1-76E1B6331D2E}" srcOrd="0" destOrd="0" presId="urn:microsoft.com/office/officeart/2005/8/layout/orgChart1"/>
    <dgm:cxn modelId="{772FB45B-C601-4717-A22D-B9F05697C7C2}" type="presParOf" srcId="{F03D7200-2613-4D8E-BA4F-74FC56BC3E3B}" destId="{C9A276F0-70AB-4140-9D0D-3FE204465379}" srcOrd="1" destOrd="0" presId="urn:microsoft.com/office/officeart/2005/8/layout/orgChart1"/>
    <dgm:cxn modelId="{67C72460-3D84-4C95-9827-0BA8A8A9A0E6}" type="presParOf" srcId="{D011099E-8488-4C2A-9BC2-EE3077DD86C7}" destId="{CE075F3D-5F55-4AA6-9266-689E21D96EA8}" srcOrd="1" destOrd="0" presId="urn:microsoft.com/office/officeart/2005/8/layout/orgChart1"/>
    <dgm:cxn modelId="{EADBB6E3-4DD4-4F06-8643-BB94DC235746}" type="presParOf" srcId="{D011099E-8488-4C2A-9BC2-EE3077DD86C7}" destId="{BE11F230-0B53-4109-86B2-748C72622BF1}" srcOrd="2" destOrd="0" presId="urn:microsoft.com/office/officeart/2005/8/layout/orgChart1"/>
    <dgm:cxn modelId="{7D164254-E2D2-4B9E-8021-C20ABC9C3996}" type="presParOf" srcId="{776C41F4-9A32-4379-9D6C-3D60A0D25A22}" destId="{B0552576-5754-4D9E-9E7C-C6EE1FB5B041}" srcOrd="2" destOrd="0" presId="urn:microsoft.com/office/officeart/2005/8/layout/orgChart1"/>
    <dgm:cxn modelId="{E798D844-EC32-4ED2-B995-4CE98D5707C0}" type="presParOf" srcId="{F08B4E7A-520C-454C-B5F2-A9830BD139C3}" destId="{6D4D14E8-EA2C-4C4B-8A46-90CE44A27A65}" srcOrd="4" destOrd="0" presId="urn:microsoft.com/office/officeart/2005/8/layout/orgChart1"/>
    <dgm:cxn modelId="{C520D20C-F3E5-4C27-8C15-8E69E50745C9}" type="presParOf" srcId="{F08B4E7A-520C-454C-B5F2-A9830BD139C3}" destId="{26A9A338-E105-45DE-8727-8CCD8FAF043C}" srcOrd="5" destOrd="0" presId="urn:microsoft.com/office/officeart/2005/8/layout/orgChart1"/>
    <dgm:cxn modelId="{80E76A23-BC5B-4E7A-80CE-E51827D4E4CA}" type="presParOf" srcId="{26A9A338-E105-45DE-8727-8CCD8FAF043C}" destId="{15602967-13F0-4C10-8958-70EABFDBF667}" srcOrd="0" destOrd="0" presId="urn:microsoft.com/office/officeart/2005/8/layout/orgChart1"/>
    <dgm:cxn modelId="{487E0792-30E1-4DA1-9C49-A970D941EDAC}" type="presParOf" srcId="{15602967-13F0-4C10-8958-70EABFDBF667}" destId="{FF099AAB-F81A-4DAD-8337-ABAE8C464E50}" srcOrd="0" destOrd="0" presId="urn:microsoft.com/office/officeart/2005/8/layout/orgChart1"/>
    <dgm:cxn modelId="{FE089E85-6014-44B7-9C5C-0ADC2CA46504}" type="presParOf" srcId="{15602967-13F0-4C10-8958-70EABFDBF667}" destId="{0B0CC44A-0EA8-4CA4-8AA8-26D653E8812A}" srcOrd="1" destOrd="0" presId="urn:microsoft.com/office/officeart/2005/8/layout/orgChart1"/>
    <dgm:cxn modelId="{CE91D2D8-6B63-427C-AB89-C6FD7B849B99}" type="presParOf" srcId="{26A9A338-E105-45DE-8727-8CCD8FAF043C}" destId="{FD4524FE-BA6A-43FE-BCF2-3C670A846542}" srcOrd="1" destOrd="0" presId="urn:microsoft.com/office/officeart/2005/8/layout/orgChart1"/>
    <dgm:cxn modelId="{C7E83977-5D7E-49CF-866F-B944F49DEF0B}" type="presParOf" srcId="{26A9A338-E105-45DE-8727-8CCD8FAF043C}" destId="{2254D9DC-49F0-4047-A84E-2260B9C2117C}" srcOrd="2" destOrd="0" presId="urn:microsoft.com/office/officeart/2005/8/layout/orgChart1"/>
    <dgm:cxn modelId="{841A69DC-8D84-4BF3-AD44-EE8FBF9417E8}" type="presParOf" srcId="{96413B6D-07B3-4E9B-93A8-05D92205A3DB}" destId="{6F0C711D-0123-483C-A28A-CA32E5C3AB46}" srcOrd="2" destOrd="0" presId="urn:microsoft.com/office/officeart/2005/8/layout/orgChart1"/>
    <dgm:cxn modelId="{C5FEACAD-F659-4C0B-9EC9-6AD9116D4FF4}" type="presParOf" srcId="{A8D59D46-AA33-4AAA-B38C-C11264BE75CD}" destId="{D90A4B19-1C0F-4AAD-8966-4D361A16019F}" srcOrd="4" destOrd="0" presId="urn:microsoft.com/office/officeart/2005/8/layout/orgChart1"/>
    <dgm:cxn modelId="{8258BC2A-B8F6-462B-8732-2A60D5EAC9D8}" type="presParOf" srcId="{A8D59D46-AA33-4AAA-B38C-C11264BE75CD}" destId="{92A715E7-A7E6-4F98-8DB9-B6F8A77904EA}" srcOrd="5" destOrd="0" presId="urn:microsoft.com/office/officeart/2005/8/layout/orgChart1"/>
    <dgm:cxn modelId="{D262C30D-64BE-4D7D-BDA0-412EFB3E8629}" type="presParOf" srcId="{92A715E7-A7E6-4F98-8DB9-B6F8A77904EA}" destId="{A393D665-ACAD-464E-9565-59EACD7BB635}" srcOrd="0" destOrd="0" presId="urn:microsoft.com/office/officeart/2005/8/layout/orgChart1"/>
    <dgm:cxn modelId="{E59DE5F1-AB4E-42AD-948E-BBEDA3032767}" type="presParOf" srcId="{A393D665-ACAD-464E-9565-59EACD7BB635}" destId="{A4D760A3-D30B-4539-9D5C-DEFEE83D5173}" srcOrd="0" destOrd="0" presId="urn:microsoft.com/office/officeart/2005/8/layout/orgChart1"/>
    <dgm:cxn modelId="{3CB27014-D7CE-4C40-83C5-A7322F1A6410}" type="presParOf" srcId="{A393D665-ACAD-464E-9565-59EACD7BB635}" destId="{2A8CE599-6B52-4F9A-A6BA-07961E56BB5A}" srcOrd="1" destOrd="0" presId="urn:microsoft.com/office/officeart/2005/8/layout/orgChart1"/>
    <dgm:cxn modelId="{CD47D693-EF23-41B8-8E6D-8EC8A9B831AE}" type="presParOf" srcId="{92A715E7-A7E6-4F98-8DB9-B6F8A77904EA}" destId="{78E9FC78-32C6-48B9-AC76-BA26EF046573}" srcOrd="1" destOrd="0" presId="urn:microsoft.com/office/officeart/2005/8/layout/orgChart1"/>
    <dgm:cxn modelId="{C6EFC653-F4E4-43BD-A7E1-CC7D7231E1E9}" type="presParOf" srcId="{78E9FC78-32C6-48B9-AC76-BA26EF046573}" destId="{538B8979-9260-4FD0-98BC-8DAA68D1E75C}" srcOrd="0" destOrd="0" presId="urn:microsoft.com/office/officeart/2005/8/layout/orgChart1"/>
    <dgm:cxn modelId="{2448BB31-DAF6-45A9-93F6-2C822BDE5B90}" type="presParOf" srcId="{78E9FC78-32C6-48B9-AC76-BA26EF046573}" destId="{741E9FE7-EA91-4A94-A9E2-DC2CA293018E}" srcOrd="1" destOrd="0" presId="urn:microsoft.com/office/officeart/2005/8/layout/orgChart1"/>
    <dgm:cxn modelId="{8062CB13-7166-4B00-8074-D15631B17033}" type="presParOf" srcId="{741E9FE7-EA91-4A94-A9E2-DC2CA293018E}" destId="{F99A7A29-4383-4571-A95E-1EF58CE3FC7B}" srcOrd="0" destOrd="0" presId="urn:microsoft.com/office/officeart/2005/8/layout/orgChart1"/>
    <dgm:cxn modelId="{7FA5D32F-9521-445C-8CA6-420202C68029}" type="presParOf" srcId="{F99A7A29-4383-4571-A95E-1EF58CE3FC7B}" destId="{AA5D9624-B483-4F00-951F-1B3A442D0D0B}" srcOrd="0" destOrd="0" presId="urn:microsoft.com/office/officeart/2005/8/layout/orgChart1"/>
    <dgm:cxn modelId="{1B71BE95-B56A-4100-A53D-83B7A84F4DF2}" type="presParOf" srcId="{F99A7A29-4383-4571-A95E-1EF58CE3FC7B}" destId="{A1511DFD-0BC0-4C58-BC9E-0C297A0BAB51}" srcOrd="1" destOrd="0" presId="urn:microsoft.com/office/officeart/2005/8/layout/orgChart1"/>
    <dgm:cxn modelId="{3E8CC373-BDEF-4F51-8A30-769B02B8F760}" type="presParOf" srcId="{741E9FE7-EA91-4A94-A9E2-DC2CA293018E}" destId="{5F600E64-7A4E-4DC4-A6B1-D0B563197AAC}" srcOrd="1" destOrd="0" presId="urn:microsoft.com/office/officeart/2005/8/layout/orgChart1"/>
    <dgm:cxn modelId="{EA4D66A8-7BF4-44CA-899E-475A7C9D8578}" type="presParOf" srcId="{5F600E64-7A4E-4DC4-A6B1-D0B563197AAC}" destId="{4490B267-3AF7-4C7E-8875-3C202C29CAB2}" srcOrd="0" destOrd="0" presId="urn:microsoft.com/office/officeart/2005/8/layout/orgChart1"/>
    <dgm:cxn modelId="{316E25DC-0E72-46A8-B730-67125831868F}" type="presParOf" srcId="{5F600E64-7A4E-4DC4-A6B1-D0B563197AAC}" destId="{66B92160-B866-421D-B8AE-D10B5093EEA5}" srcOrd="1" destOrd="0" presId="urn:microsoft.com/office/officeart/2005/8/layout/orgChart1"/>
    <dgm:cxn modelId="{EFF40509-C771-4E38-88C3-B2D20D36563D}" type="presParOf" srcId="{66B92160-B866-421D-B8AE-D10B5093EEA5}" destId="{A0351038-AF09-40EF-AE1C-DAF4221A4DD0}" srcOrd="0" destOrd="0" presId="urn:microsoft.com/office/officeart/2005/8/layout/orgChart1"/>
    <dgm:cxn modelId="{4F16426D-725E-4E0E-8B6E-15701E0B341D}" type="presParOf" srcId="{A0351038-AF09-40EF-AE1C-DAF4221A4DD0}" destId="{D4D48459-9877-4E67-8913-21B88FF7F78D}" srcOrd="0" destOrd="0" presId="urn:microsoft.com/office/officeart/2005/8/layout/orgChart1"/>
    <dgm:cxn modelId="{CB59911A-1699-463C-AD4C-C0B2811DBF60}" type="presParOf" srcId="{A0351038-AF09-40EF-AE1C-DAF4221A4DD0}" destId="{8ACC860F-4FDB-417D-93FD-DA8B937E5679}" srcOrd="1" destOrd="0" presId="urn:microsoft.com/office/officeart/2005/8/layout/orgChart1"/>
    <dgm:cxn modelId="{39A46B09-11DA-429A-8462-01DFDC25A18F}" type="presParOf" srcId="{66B92160-B866-421D-B8AE-D10B5093EEA5}" destId="{FB26ABC9-3B75-4E85-A641-12E6333CA86B}" srcOrd="1" destOrd="0" presId="urn:microsoft.com/office/officeart/2005/8/layout/orgChart1"/>
    <dgm:cxn modelId="{5362310F-1419-474C-9C4E-3CCDCAA9A6DA}" type="presParOf" srcId="{66B92160-B866-421D-B8AE-D10B5093EEA5}" destId="{8FFF7249-E2CA-4508-868A-64D99C1C8AE8}" srcOrd="2" destOrd="0" presId="urn:microsoft.com/office/officeart/2005/8/layout/orgChart1"/>
    <dgm:cxn modelId="{27C42D69-EEAF-403E-AB27-733D0726EB2B}" type="presParOf" srcId="{5F600E64-7A4E-4DC4-A6B1-D0B563197AAC}" destId="{BD6F1659-390F-48F1-A56F-973AE8C13F4B}" srcOrd="2" destOrd="0" presId="urn:microsoft.com/office/officeart/2005/8/layout/orgChart1"/>
    <dgm:cxn modelId="{94CFA43D-B3CB-42D5-AB7E-7E59B2E33023}" type="presParOf" srcId="{5F600E64-7A4E-4DC4-A6B1-D0B563197AAC}" destId="{EC55CFB5-F36A-485E-AA48-115C715DC5F8}" srcOrd="3" destOrd="0" presId="urn:microsoft.com/office/officeart/2005/8/layout/orgChart1"/>
    <dgm:cxn modelId="{6199F720-FFCC-4AE9-A8D7-EF7C69721DF1}" type="presParOf" srcId="{EC55CFB5-F36A-485E-AA48-115C715DC5F8}" destId="{18D2A58A-961F-415E-88DF-CBD1F1FEFD7C}" srcOrd="0" destOrd="0" presId="urn:microsoft.com/office/officeart/2005/8/layout/orgChart1"/>
    <dgm:cxn modelId="{C714AC9F-9C88-49C1-9A47-F5813EA0580B}" type="presParOf" srcId="{18D2A58A-961F-415E-88DF-CBD1F1FEFD7C}" destId="{F314834A-36E2-4E2B-B528-E9A46AF9E620}" srcOrd="0" destOrd="0" presId="urn:microsoft.com/office/officeart/2005/8/layout/orgChart1"/>
    <dgm:cxn modelId="{B8CB1470-E79B-4F78-A3DE-579D5397D973}" type="presParOf" srcId="{18D2A58A-961F-415E-88DF-CBD1F1FEFD7C}" destId="{F900A1A5-61BB-4B7F-A027-D42606610EC0}" srcOrd="1" destOrd="0" presId="urn:microsoft.com/office/officeart/2005/8/layout/orgChart1"/>
    <dgm:cxn modelId="{6528A183-CD03-4DD9-B3D8-33ACAE382340}" type="presParOf" srcId="{EC55CFB5-F36A-485E-AA48-115C715DC5F8}" destId="{D38559FB-7702-47AF-A75A-D38F4CC87B15}" srcOrd="1" destOrd="0" presId="urn:microsoft.com/office/officeart/2005/8/layout/orgChart1"/>
    <dgm:cxn modelId="{12B8811A-0DF8-4C6A-BF68-35DE814C393D}" type="presParOf" srcId="{EC55CFB5-F36A-485E-AA48-115C715DC5F8}" destId="{04233148-FB4E-4DF9-A667-8A9F9922BB1F}" srcOrd="2" destOrd="0" presId="urn:microsoft.com/office/officeart/2005/8/layout/orgChart1"/>
    <dgm:cxn modelId="{F8BBABD9-8E1A-431B-B595-BC796B71239E}" type="presParOf" srcId="{741E9FE7-EA91-4A94-A9E2-DC2CA293018E}" destId="{D4AB13B8-7053-4CA4-B976-00CB399EF895}" srcOrd="2" destOrd="0" presId="urn:microsoft.com/office/officeart/2005/8/layout/orgChart1"/>
    <dgm:cxn modelId="{2E3D8D91-714D-4A3C-B1EE-68467F0BA7CB}" type="presParOf" srcId="{78E9FC78-32C6-48B9-AC76-BA26EF046573}" destId="{A81F27C9-9451-408C-9413-C4139865DD11}" srcOrd="2" destOrd="0" presId="urn:microsoft.com/office/officeart/2005/8/layout/orgChart1"/>
    <dgm:cxn modelId="{118680B8-DD79-41D9-B9F6-3ACD8FEEBAAE}" type="presParOf" srcId="{78E9FC78-32C6-48B9-AC76-BA26EF046573}" destId="{19EDB4FC-9CDA-485D-8B6E-2C4CBE329B5D}" srcOrd="3" destOrd="0" presId="urn:microsoft.com/office/officeart/2005/8/layout/orgChart1"/>
    <dgm:cxn modelId="{3DA242D7-DBA5-4A19-9589-8F4AB416A48A}" type="presParOf" srcId="{19EDB4FC-9CDA-485D-8B6E-2C4CBE329B5D}" destId="{DB1B4661-68FD-4845-8C12-4B2EF976A84E}" srcOrd="0" destOrd="0" presId="urn:microsoft.com/office/officeart/2005/8/layout/orgChart1"/>
    <dgm:cxn modelId="{F727F9F2-C402-42DF-948D-E678E8B34E02}" type="presParOf" srcId="{DB1B4661-68FD-4845-8C12-4B2EF976A84E}" destId="{5291064D-B321-4B17-A866-0C1A58261F76}" srcOrd="0" destOrd="0" presId="urn:microsoft.com/office/officeart/2005/8/layout/orgChart1"/>
    <dgm:cxn modelId="{256D2424-48E3-4889-AF8F-B3E1C61FF240}" type="presParOf" srcId="{DB1B4661-68FD-4845-8C12-4B2EF976A84E}" destId="{0276B121-D1D1-47D5-B677-B5C39EF44A8B}" srcOrd="1" destOrd="0" presId="urn:microsoft.com/office/officeart/2005/8/layout/orgChart1"/>
    <dgm:cxn modelId="{460CCBEB-75D0-458D-8A11-FB6AE7A7AEEC}" type="presParOf" srcId="{19EDB4FC-9CDA-485D-8B6E-2C4CBE329B5D}" destId="{8DD18FEC-2507-4F62-A349-4C73F51D530B}" srcOrd="1" destOrd="0" presId="urn:microsoft.com/office/officeart/2005/8/layout/orgChart1"/>
    <dgm:cxn modelId="{E101AE25-C9E9-4FD1-A42B-E7E5ECBB82DF}" type="presParOf" srcId="{19EDB4FC-9CDA-485D-8B6E-2C4CBE329B5D}" destId="{17CFE42F-D2D6-4492-88BB-295614BB1B43}" srcOrd="2" destOrd="0" presId="urn:microsoft.com/office/officeart/2005/8/layout/orgChart1"/>
    <dgm:cxn modelId="{61D5204C-082E-45D5-A8D1-E8A3CEBCC296}" type="presParOf" srcId="{78E9FC78-32C6-48B9-AC76-BA26EF046573}" destId="{BB401544-4883-45DB-B94B-499BC5D1437E}" srcOrd="4" destOrd="0" presId="urn:microsoft.com/office/officeart/2005/8/layout/orgChart1"/>
    <dgm:cxn modelId="{9C58B20D-E9E7-425B-81E2-12230147744A}" type="presParOf" srcId="{78E9FC78-32C6-48B9-AC76-BA26EF046573}" destId="{49E4E916-3F87-4A94-8B97-1078C5744AD8}" srcOrd="5" destOrd="0" presId="urn:microsoft.com/office/officeart/2005/8/layout/orgChart1"/>
    <dgm:cxn modelId="{E34F4822-4A8C-47D8-B542-BA04C0259FD0}" type="presParOf" srcId="{49E4E916-3F87-4A94-8B97-1078C5744AD8}" destId="{8CFEACC2-BBC3-42C7-89E6-8542C922D52B}" srcOrd="0" destOrd="0" presId="urn:microsoft.com/office/officeart/2005/8/layout/orgChart1"/>
    <dgm:cxn modelId="{951949D3-6242-423B-BF77-7F784B88A73C}" type="presParOf" srcId="{8CFEACC2-BBC3-42C7-89E6-8542C922D52B}" destId="{9A5D6182-638D-4FD9-BAE5-B859DB497E1C}" srcOrd="0" destOrd="0" presId="urn:microsoft.com/office/officeart/2005/8/layout/orgChart1"/>
    <dgm:cxn modelId="{F38BD708-F658-4045-85A1-EE668EDEBC0F}" type="presParOf" srcId="{8CFEACC2-BBC3-42C7-89E6-8542C922D52B}" destId="{865551B4-7C65-404F-B946-FE497D002918}" srcOrd="1" destOrd="0" presId="urn:microsoft.com/office/officeart/2005/8/layout/orgChart1"/>
    <dgm:cxn modelId="{ADBFE223-E188-4C0E-A064-EA3C335A06CA}" type="presParOf" srcId="{49E4E916-3F87-4A94-8B97-1078C5744AD8}" destId="{0AF6E355-720F-4C70-87D5-6E709570CC8E}" srcOrd="1" destOrd="0" presId="urn:microsoft.com/office/officeart/2005/8/layout/orgChart1"/>
    <dgm:cxn modelId="{BA1CF449-4389-43AE-80FC-7B89DF7C630C}" type="presParOf" srcId="{0AF6E355-720F-4C70-87D5-6E709570CC8E}" destId="{0E411FEC-5F0C-4945-AF82-E3226CDC3022}" srcOrd="0" destOrd="0" presId="urn:microsoft.com/office/officeart/2005/8/layout/orgChart1"/>
    <dgm:cxn modelId="{CEAC735A-EBF8-4F7D-915A-1524D873489D}" type="presParOf" srcId="{0AF6E355-720F-4C70-87D5-6E709570CC8E}" destId="{70C6BC2B-BA62-4AFF-B798-A2E105DE7181}" srcOrd="1" destOrd="0" presId="urn:microsoft.com/office/officeart/2005/8/layout/orgChart1"/>
    <dgm:cxn modelId="{3786D99B-0C8E-4F13-93CB-00BC3E7AF1B1}" type="presParOf" srcId="{70C6BC2B-BA62-4AFF-B798-A2E105DE7181}" destId="{622584AD-7A08-4133-826F-1AAE81AA729E}" srcOrd="0" destOrd="0" presId="urn:microsoft.com/office/officeart/2005/8/layout/orgChart1"/>
    <dgm:cxn modelId="{A14366B9-266B-45EE-A297-9C5D48230B38}" type="presParOf" srcId="{622584AD-7A08-4133-826F-1AAE81AA729E}" destId="{85DC4925-10C6-4244-B9D4-84104AA31895}" srcOrd="0" destOrd="0" presId="urn:microsoft.com/office/officeart/2005/8/layout/orgChart1"/>
    <dgm:cxn modelId="{4D8045D7-6CC9-48A7-91ED-AD559A1DE225}" type="presParOf" srcId="{622584AD-7A08-4133-826F-1AAE81AA729E}" destId="{BAC7A915-08CD-4A85-B123-3238D1DB022D}" srcOrd="1" destOrd="0" presId="urn:microsoft.com/office/officeart/2005/8/layout/orgChart1"/>
    <dgm:cxn modelId="{53B643E5-0B40-42DC-9169-A9FEB7A755C9}" type="presParOf" srcId="{70C6BC2B-BA62-4AFF-B798-A2E105DE7181}" destId="{58434D2F-96DA-44C7-AF8D-C96749485CB4}" srcOrd="1" destOrd="0" presId="urn:microsoft.com/office/officeart/2005/8/layout/orgChart1"/>
    <dgm:cxn modelId="{95FC425D-7186-4A60-A2D4-EC6E87D8CC8C}" type="presParOf" srcId="{70C6BC2B-BA62-4AFF-B798-A2E105DE7181}" destId="{36F23B40-6CB8-45E8-A4BE-8766ABAF85EA}" srcOrd="2" destOrd="0" presId="urn:microsoft.com/office/officeart/2005/8/layout/orgChart1"/>
    <dgm:cxn modelId="{6FA3C6F1-B27A-4419-BA73-1DDF5DA8B2BC}" type="presParOf" srcId="{0AF6E355-720F-4C70-87D5-6E709570CC8E}" destId="{B98356E9-FDFB-4A67-A660-44A692B79348}" srcOrd="2" destOrd="0" presId="urn:microsoft.com/office/officeart/2005/8/layout/orgChart1"/>
    <dgm:cxn modelId="{0566B9BE-A807-4A9A-A976-2F597FD48F9F}" type="presParOf" srcId="{0AF6E355-720F-4C70-87D5-6E709570CC8E}" destId="{7822E2FD-D039-469A-AF5B-C2F990F9FE22}" srcOrd="3" destOrd="0" presId="urn:microsoft.com/office/officeart/2005/8/layout/orgChart1"/>
    <dgm:cxn modelId="{693E1C29-44FA-4B2A-A983-736A1C4F4CE5}" type="presParOf" srcId="{7822E2FD-D039-469A-AF5B-C2F990F9FE22}" destId="{A9500137-5AA9-4061-A152-0788E193AB2F}" srcOrd="0" destOrd="0" presId="urn:microsoft.com/office/officeart/2005/8/layout/orgChart1"/>
    <dgm:cxn modelId="{F8DF3745-CA14-4B1F-8506-BEF70BF1B599}" type="presParOf" srcId="{A9500137-5AA9-4061-A152-0788E193AB2F}" destId="{D861C9ED-5B5B-450C-B797-981E4A5DC14E}" srcOrd="0" destOrd="0" presId="urn:microsoft.com/office/officeart/2005/8/layout/orgChart1"/>
    <dgm:cxn modelId="{9E301A39-3C57-4CC3-BC64-FCE62BF0A95D}" type="presParOf" srcId="{A9500137-5AA9-4061-A152-0788E193AB2F}" destId="{A47E41E5-E97F-4268-900B-DB2C1C7FDC9E}" srcOrd="1" destOrd="0" presId="urn:microsoft.com/office/officeart/2005/8/layout/orgChart1"/>
    <dgm:cxn modelId="{246F5B22-2271-41B2-8CCD-CF292521F9CD}" type="presParOf" srcId="{7822E2FD-D039-469A-AF5B-C2F990F9FE22}" destId="{AE9E5EB3-D1BB-4470-A3D0-2F45A914C78E}" srcOrd="1" destOrd="0" presId="urn:microsoft.com/office/officeart/2005/8/layout/orgChart1"/>
    <dgm:cxn modelId="{E61FBD17-D86A-48ED-A4EA-ABA8EA561DFA}" type="presParOf" srcId="{7822E2FD-D039-469A-AF5B-C2F990F9FE22}" destId="{027D42CA-4371-4C2C-9593-3B39ACA0BDDC}" srcOrd="2" destOrd="0" presId="urn:microsoft.com/office/officeart/2005/8/layout/orgChart1"/>
    <dgm:cxn modelId="{86BB07FB-9820-4636-8FE6-4D785BC0A8F7}" type="presParOf" srcId="{49E4E916-3F87-4A94-8B97-1078C5744AD8}" destId="{9F0C40FA-FC5A-40B3-A92B-4331DF57B841}" srcOrd="2" destOrd="0" presId="urn:microsoft.com/office/officeart/2005/8/layout/orgChart1"/>
    <dgm:cxn modelId="{AF6F011D-303D-404B-AF80-044942C67083}" type="presParOf" srcId="{92A715E7-A7E6-4F98-8DB9-B6F8A77904EA}" destId="{18E76E63-1A27-47F5-A676-B58B535353C3}" srcOrd="2" destOrd="0" presId="urn:microsoft.com/office/officeart/2005/8/layout/orgChart1"/>
    <dgm:cxn modelId="{55C12C50-10FB-452F-B762-9575F9C0E5B7}" type="presParOf" srcId="{3C2788F6-ADFE-4AE5-ABB6-BC800D48016E}" destId="{3B9748D1-8D08-4D62-8799-3D633C8AC955}" srcOrd="2" destOrd="0" presId="urn:microsoft.com/office/officeart/2005/8/layout/orgChart1"/>
    <dgm:cxn modelId="{D40016A6-A05B-4CCB-97B1-A1AD948CE917}" type="presParOf" srcId="{513E1CC2-E5D2-45E9-AE0E-3EC5950B8BDC}" destId="{B43F1316-2F01-4985-B760-FF7F2A7653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356E9-FDFB-4A67-A660-44A692B79348}">
      <dsp:nvSpPr>
        <dsp:cNvPr id="0" name=""/>
        <dsp:cNvSpPr/>
      </dsp:nvSpPr>
      <dsp:spPr>
        <a:xfrm>
          <a:off x="9923581" y="4071647"/>
          <a:ext cx="169687" cy="1921262"/>
        </a:xfrm>
        <a:custGeom>
          <a:avLst/>
          <a:gdLst/>
          <a:ahLst/>
          <a:cxnLst/>
          <a:rect l="0" t="0" r="0" b="0"/>
          <a:pathLst>
            <a:path>
              <a:moveTo>
                <a:pt x="0" y="0"/>
              </a:moveTo>
              <a:lnTo>
                <a:pt x="0" y="1921262"/>
              </a:lnTo>
              <a:lnTo>
                <a:pt x="169687" y="19212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11FEC-5F0C-4945-AF82-E3226CDC3022}">
      <dsp:nvSpPr>
        <dsp:cNvPr id="0" name=""/>
        <dsp:cNvSpPr/>
      </dsp:nvSpPr>
      <dsp:spPr>
        <a:xfrm>
          <a:off x="9923581" y="4071647"/>
          <a:ext cx="169687" cy="663797"/>
        </a:xfrm>
        <a:custGeom>
          <a:avLst/>
          <a:gdLst/>
          <a:ahLst/>
          <a:cxnLst/>
          <a:rect l="0" t="0" r="0" b="0"/>
          <a:pathLst>
            <a:path>
              <a:moveTo>
                <a:pt x="0" y="0"/>
              </a:moveTo>
              <a:lnTo>
                <a:pt x="0" y="663797"/>
              </a:lnTo>
              <a:lnTo>
                <a:pt x="169687" y="6637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01544-4883-45DB-B94B-499BC5D1437E}">
      <dsp:nvSpPr>
        <dsp:cNvPr id="0" name=""/>
        <dsp:cNvSpPr/>
      </dsp:nvSpPr>
      <dsp:spPr>
        <a:xfrm>
          <a:off x="9120152" y="2073021"/>
          <a:ext cx="1227541" cy="266236"/>
        </a:xfrm>
        <a:custGeom>
          <a:avLst/>
          <a:gdLst/>
          <a:ahLst/>
          <a:cxnLst/>
          <a:rect l="0" t="0" r="0" b="0"/>
          <a:pathLst>
            <a:path>
              <a:moveTo>
                <a:pt x="0" y="0"/>
              </a:moveTo>
              <a:lnTo>
                <a:pt x="0" y="154907"/>
              </a:lnTo>
              <a:lnTo>
                <a:pt x="1227541" y="154907"/>
              </a:lnTo>
              <a:lnTo>
                <a:pt x="1227541" y="2662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F27C9-9451-408C-9413-C4139865DD11}">
      <dsp:nvSpPr>
        <dsp:cNvPr id="0" name=""/>
        <dsp:cNvSpPr/>
      </dsp:nvSpPr>
      <dsp:spPr>
        <a:xfrm>
          <a:off x="9012639" y="2073021"/>
          <a:ext cx="107512" cy="287596"/>
        </a:xfrm>
        <a:custGeom>
          <a:avLst/>
          <a:gdLst/>
          <a:ahLst/>
          <a:cxnLst/>
          <a:rect l="0" t="0" r="0" b="0"/>
          <a:pathLst>
            <a:path>
              <a:moveTo>
                <a:pt x="107512" y="0"/>
              </a:moveTo>
              <a:lnTo>
                <a:pt x="107512" y="176266"/>
              </a:lnTo>
              <a:lnTo>
                <a:pt x="0" y="176266"/>
              </a:lnTo>
              <a:lnTo>
                <a:pt x="0" y="2875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F1659-390F-48F1-A56F-973AE8C13F4B}">
      <dsp:nvSpPr>
        <dsp:cNvPr id="0" name=""/>
        <dsp:cNvSpPr/>
      </dsp:nvSpPr>
      <dsp:spPr>
        <a:xfrm>
          <a:off x="7050598" y="3576342"/>
          <a:ext cx="106187" cy="1900698"/>
        </a:xfrm>
        <a:custGeom>
          <a:avLst/>
          <a:gdLst/>
          <a:ahLst/>
          <a:cxnLst/>
          <a:rect l="0" t="0" r="0" b="0"/>
          <a:pathLst>
            <a:path>
              <a:moveTo>
                <a:pt x="0" y="0"/>
              </a:moveTo>
              <a:lnTo>
                <a:pt x="0" y="1900698"/>
              </a:lnTo>
              <a:lnTo>
                <a:pt x="106187" y="190069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0B267-3AF7-4C7E-8875-3C202C29CAB2}">
      <dsp:nvSpPr>
        <dsp:cNvPr id="0" name=""/>
        <dsp:cNvSpPr/>
      </dsp:nvSpPr>
      <dsp:spPr>
        <a:xfrm>
          <a:off x="7004878" y="3576342"/>
          <a:ext cx="91440" cy="657459"/>
        </a:xfrm>
        <a:custGeom>
          <a:avLst/>
          <a:gdLst/>
          <a:ahLst/>
          <a:cxnLst/>
          <a:rect l="0" t="0" r="0" b="0"/>
          <a:pathLst>
            <a:path>
              <a:moveTo>
                <a:pt x="45720" y="0"/>
              </a:moveTo>
              <a:lnTo>
                <a:pt x="45720" y="657459"/>
              </a:lnTo>
              <a:lnTo>
                <a:pt x="121296" y="65745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B8979-9260-4FD0-98BC-8DAA68D1E75C}">
      <dsp:nvSpPr>
        <dsp:cNvPr id="0" name=""/>
        <dsp:cNvSpPr/>
      </dsp:nvSpPr>
      <dsp:spPr>
        <a:xfrm>
          <a:off x="7474711" y="2073021"/>
          <a:ext cx="1645440" cy="271373"/>
        </a:xfrm>
        <a:custGeom>
          <a:avLst/>
          <a:gdLst/>
          <a:ahLst/>
          <a:cxnLst/>
          <a:rect l="0" t="0" r="0" b="0"/>
          <a:pathLst>
            <a:path>
              <a:moveTo>
                <a:pt x="1645440" y="0"/>
              </a:moveTo>
              <a:lnTo>
                <a:pt x="1645440" y="160044"/>
              </a:lnTo>
              <a:lnTo>
                <a:pt x="0" y="160044"/>
              </a:lnTo>
              <a:lnTo>
                <a:pt x="0" y="2713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A4B19-1C0F-4AAD-8966-4D361A16019F}">
      <dsp:nvSpPr>
        <dsp:cNvPr id="0" name=""/>
        <dsp:cNvSpPr/>
      </dsp:nvSpPr>
      <dsp:spPr>
        <a:xfrm>
          <a:off x="6733746" y="1233940"/>
          <a:ext cx="2386405" cy="308939"/>
        </a:xfrm>
        <a:custGeom>
          <a:avLst/>
          <a:gdLst/>
          <a:ahLst/>
          <a:cxnLst/>
          <a:rect l="0" t="0" r="0" b="0"/>
          <a:pathLst>
            <a:path>
              <a:moveTo>
                <a:pt x="0" y="0"/>
              </a:moveTo>
              <a:lnTo>
                <a:pt x="0" y="197610"/>
              </a:lnTo>
              <a:lnTo>
                <a:pt x="2386405" y="197610"/>
              </a:lnTo>
              <a:lnTo>
                <a:pt x="2386405" y="3089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D14E8-EA2C-4C4B-8A46-90CE44A27A65}">
      <dsp:nvSpPr>
        <dsp:cNvPr id="0" name=""/>
        <dsp:cNvSpPr/>
      </dsp:nvSpPr>
      <dsp:spPr>
        <a:xfrm>
          <a:off x="5875202" y="2053814"/>
          <a:ext cx="93580" cy="253651"/>
        </a:xfrm>
        <a:custGeom>
          <a:avLst/>
          <a:gdLst/>
          <a:ahLst/>
          <a:cxnLst/>
          <a:rect l="0" t="0" r="0" b="0"/>
          <a:pathLst>
            <a:path>
              <a:moveTo>
                <a:pt x="0" y="0"/>
              </a:moveTo>
              <a:lnTo>
                <a:pt x="0" y="142321"/>
              </a:lnTo>
              <a:lnTo>
                <a:pt x="93580" y="142321"/>
              </a:lnTo>
              <a:lnTo>
                <a:pt x="93580" y="25365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8C696-BF80-4A41-8303-9790C5BDDCD0}">
      <dsp:nvSpPr>
        <dsp:cNvPr id="0" name=""/>
        <dsp:cNvSpPr/>
      </dsp:nvSpPr>
      <dsp:spPr>
        <a:xfrm>
          <a:off x="3866661" y="3360118"/>
          <a:ext cx="226535" cy="2365539"/>
        </a:xfrm>
        <a:custGeom>
          <a:avLst/>
          <a:gdLst/>
          <a:ahLst/>
          <a:cxnLst/>
          <a:rect l="0" t="0" r="0" b="0"/>
          <a:pathLst>
            <a:path>
              <a:moveTo>
                <a:pt x="0" y="0"/>
              </a:moveTo>
              <a:lnTo>
                <a:pt x="0" y="2365539"/>
              </a:lnTo>
              <a:lnTo>
                <a:pt x="226535" y="2365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0B0D1-F9C4-4FC8-BC2B-42473F9D8B41}">
      <dsp:nvSpPr>
        <dsp:cNvPr id="0" name=""/>
        <dsp:cNvSpPr/>
      </dsp:nvSpPr>
      <dsp:spPr>
        <a:xfrm>
          <a:off x="3866661" y="3360118"/>
          <a:ext cx="226535" cy="966226"/>
        </a:xfrm>
        <a:custGeom>
          <a:avLst/>
          <a:gdLst/>
          <a:ahLst/>
          <a:cxnLst/>
          <a:rect l="0" t="0" r="0" b="0"/>
          <a:pathLst>
            <a:path>
              <a:moveTo>
                <a:pt x="0" y="0"/>
              </a:moveTo>
              <a:lnTo>
                <a:pt x="0" y="966226"/>
              </a:lnTo>
              <a:lnTo>
                <a:pt x="226535" y="96622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9DA63-CA93-4F67-B6CD-4893391BB87A}">
      <dsp:nvSpPr>
        <dsp:cNvPr id="0" name=""/>
        <dsp:cNvSpPr/>
      </dsp:nvSpPr>
      <dsp:spPr>
        <a:xfrm>
          <a:off x="4400212" y="2053814"/>
          <a:ext cx="1474989" cy="259201"/>
        </a:xfrm>
        <a:custGeom>
          <a:avLst/>
          <a:gdLst/>
          <a:ahLst/>
          <a:cxnLst/>
          <a:rect l="0" t="0" r="0" b="0"/>
          <a:pathLst>
            <a:path>
              <a:moveTo>
                <a:pt x="1474989" y="0"/>
              </a:moveTo>
              <a:lnTo>
                <a:pt x="1474989" y="147872"/>
              </a:lnTo>
              <a:lnTo>
                <a:pt x="0" y="147872"/>
              </a:lnTo>
              <a:lnTo>
                <a:pt x="0" y="25920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17F83-629A-4CC7-939B-D14C6D5C791A}">
      <dsp:nvSpPr>
        <dsp:cNvPr id="0" name=""/>
        <dsp:cNvSpPr/>
      </dsp:nvSpPr>
      <dsp:spPr>
        <a:xfrm>
          <a:off x="2222762" y="3373541"/>
          <a:ext cx="232437" cy="2377250"/>
        </a:xfrm>
        <a:custGeom>
          <a:avLst/>
          <a:gdLst/>
          <a:ahLst/>
          <a:cxnLst/>
          <a:rect l="0" t="0" r="0" b="0"/>
          <a:pathLst>
            <a:path>
              <a:moveTo>
                <a:pt x="0" y="0"/>
              </a:moveTo>
              <a:lnTo>
                <a:pt x="0" y="2377250"/>
              </a:lnTo>
              <a:lnTo>
                <a:pt x="232437" y="23772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B2C98-DA5F-4869-9A0C-DCAC65A845BE}">
      <dsp:nvSpPr>
        <dsp:cNvPr id="0" name=""/>
        <dsp:cNvSpPr/>
      </dsp:nvSpPr>
      <dsp:spPr>
        <a:xfrm>
          <a:off x="2222762" y="3373541"/>
          <a:ext cx="232437" cy="977937"/>
        </a:xfrm>
        <a:custGeom>
          <a:avLst/>
          <a:gdLst/>
          <a:ahLst/>
          <a:cxnLst/>
          <a:rect l="0" t="0" r="0" b="0"/>
          <a:pathLst>
            <a:path>
              <a:moveTo>
                <a:pt x="0" y="0"/>
              </a:moveTo>
              <a:lnTo>
                <a:pt x="0" y="977937"/>
              </a:lnTo>
              <a:lnTo>
                <a:pt x="232437" y="9779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F7A24-80C2-4B96-8B35-652894465F72}">
      <dsp:nvSpPr>
        <dsp:cNvPr id="0" name=""/>
        <dsp:cNvSpPr/>
      </dsp:nvSpPr>
      <dsp:spPr>
        <a:xfrm>
          <a:off x="2799759" y="2053814"/>
          <a:ext cx="3075443" cy="247491"/>
        </a:xfrm>
        <a:custGeom>
          <a:avLst/>
          <a:gdLst/>
          <a:ahLst/>
          <a:cxnLst/>
          <a:rect l="0" t="0" r="0" b="0"/>
          <a:pathLst>
            <a:path>
              <a:moveTo>
                <a:pt x="3075443" y="0"/>
              </a:moveTo>
              <a:lnTo>
                <a:pt x="3075443" y="136161"/>
              </a:lnTo>
              <a:lnTo>
                <a:pt x="0" y="136161"/>
              </a:lnTo>
              <a:lnTo>
                <a:pt x="0" y="24749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DC4D8-D18A-4110-97E4-1074C389D7C0}">
      <dsp:nvSpPr>
        <dsp:cNvPr id="0" name=""/>
        <dsp:cNvSpPr/>
      </dsp:nvSpPr>
      <dsp:spPr>
        <a:xfrm>
          <a:off x="5875202" y="1233940"/>
          <a:ext cx="858544" cy="289732"/>
        </a:xfrm>
        <a:custGeom>
          <a:avLst/>
          <a:gdLst/>
          <a:ahLst/>
          <a:cxnLst/>
          <a:rect l="0" t="0" r="0" b="0"/>
          <a:pathLst>
            <a:path>
              <a:moveTo>
                <a:pt x="858544" y="0"/>
              </a:moveTo>
              <a:lnTo>
                <a:pt x="858544" y="178403"/>
              </a:lnTo>
              <a:lnTo>
                <a:pt x="0" y="178403"/>
              </a:lnTo>
              <a:lnTo>
                <a:pt x="0" y="2897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0B19D-040B-420E-BBAD-194545DD4941}">
      <dsp:nvSpPr>
        <dsp:cNvPr id="0" name=""/>
        <dsp:cNvSpPr/>
      </dsp:nvSpPr>
      <dsp:spPr>
        <a:xfrm>
          <a:off x="606296" y="2049127"/>
          <a:ext cx="205338" cy="2406760"/>
        </a:xfrm>
        <a:custGeom>
          <a:avLst/>
          <a:gdLst/>
          <a:ahLst/>
          <a:cxnLst/>
          <a:rect l="0" t="0" r="0" b="0"/>
          <a:pathLst>
            <a:path>
              <a:moveTo>
                <a:pt x="0" y="0"/>
              </a:moveTo>
              <a:lnTo>
                <a:pt x="0" y="2406760"/>
              </a:lnTo>
              <a:lnTo>
                <a:pt x="205338" y="24067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D4676-4F1B-4FC3-B5B7-5BEA4DA80ABF}">
      <dsp:nvSpPr>
        <dsp:cNvPr id="0" name=""/>
        <dsp:cNvSpPr/>
      </dsp:nvSpPr>
      <dsp:spPr>
        <a:xfrm>
          <a:off x="606296" y="2049127"/>
          <a:ext cx="205338" cy="1007453"/>
        </a:xfrm>
        <a:custGeom>
          <a:avLst/>
          <a:gdLst/>
          <a:ahLst/>
          <a:cxnLst/>
          <a:rect l="0" t="0" r="0" b="0"/>
          <a:pathLst>
            <a:path>
              <a:moveTo>
                <a:pt x="0" y="0"/>
              </a:moveTo>
              <a:lnTo>
                <a:pt x="0" y="1007453"/>
              </a:lnTo>
              <a:lnTo>
                <a:pt x="205338" y="10074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C2241-41DE-42BA-81AE-C7B440EB0B75}">
      <dsp:nvSpPr>
        <dsp:cNvPr id="0" name=""/>
        <dsp:cNvSpPr/>
      </dsp:nvSpPr>
      <dsp:spPr>
        <a:xfrm>
          <a:off x="1705495" y="1233940"/>
          <a:ext cx="5028251" cy="285046"/>
        </a:xfrm>
        <a:custGeom>
          <a:avLst/>
          <a:gdLst/>
          <a:ahLst/>
          <a:cxnLst/>
          <a:rect l="0" t="0" r="0" b="0"/>
          <a:pathLst>
            <a:path>
              <a:moveTo>
                <a:pt x="5028251" y="0"/>
              </a:moveTo>
              <a:lnTo>
                <a:pt x="5028251" y="173716"/>
              </a:lnTo>
              <a:lnTo>
                <a:pt x="0" y="173716"/>
              </a:lnTo>
              <a:lnTo>
                <a:pt x="0" y="28504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F66752-B452-4B7B-80C0-83791F644681}">
      <dsp:nvSpPr>
        <dsp:cNvPr id="0" name=""/>
        <dsp:cNvSpPr/>
      </dsp:nvSpPr>
      <dsp:spPr>
        <a:xfrm>
          <a:off x="5395374" y="530140"/>
          <a:ext cx="1338372" cy="173658"/>
        </a:xfrm>
        <a:custGeom>
          <a:avLst/>
          <a:gdLst/>
          <a:ahLst/>
          <a:cxnLst/>
          <a:rect l="0" t="0" r="0" b="0"/>
          <a:pathLst>
            <a:path>
              <a:moveTo>
                <a:pt x="0" y="0"/>
              </a:moveTo>
              <a:lnTo>
                <a:pt x="0" y="62329"/>
              </a:lnTo>
              <a:lnTo>
                <a:pt x="1338372" y="62329"/>
              </a:lnTo>
              <a:lnTo>
                <a:pt x="1338372" y="17365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327D9-5210-4B85-971A-EB5E614746B4}">
      <dsp:nvSpPr>
        <dsp:cNvPr id="0" name=""/>
        <dsp:cNvSpPr/>
      </dsp:nvSpPr>
      <dsp:spPr>
        <a:xfrm>
          <a:off x="1947040" y="530140"/>
          <a:ext cx="3448333" cy="172020"/>
        </a:xfrm>
        <a:custGeom>
          <a:avLst/>
          <a:gdLst/>
          <a:ahLst/>
          <a:cxnLst/>
          <a:rect l="0" t="0" r="0" b="0"/>
          <a:pathLst>
            <a:path>
              <a:moveTo>
                <a:pt x="3448333" y="0"/>
              </a:moveTo>
              <a:lnTo>
                <a:pt x="3448333" y="60691"/>
              </a:lnTo>
              <a:lnTo>
                <a:pt x="0" y="60691"/>
              </a:lnTo>
              <a:lnTo>
                <a:pt x="0" y="172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A1ED6-989C-4DED-B40E-7685E7CCD598}">
      <dsp:nvSpPr>
        <dsp:cNvPr id="0" name=""/>
        <dsp:cNvSpPr/>
      </dsp:nvSpPr>
      <dsp:spPr>
        <a:xfrm>
          <a:off x="3879584" y="0"/>
          <a:ext cx="3031579" cy="53014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AU" sz="2800" kern="1200" dirty="0" smtClean="0"/>
            <a:t>All residents</a:t>
          </a:r>
          <a:endParaRPr lang="en-AU" sz="2800" kern="1200" dirty="0"/>
        </a:p>
      </dsp:txBody>
      <dsp:txXfrm>
        <a:off x="3879584" y="0"/>
        <a:ext cx="3031579" cy="530140"/>
      </dsp:txXfrm>
    </dsp:sp>
    <dsp:sp modelId="{1EC8A7D1-C0E4-424D-B8BD-9D8EEDC82500}">
      <dsp:nvSpPr>
        <dsp:cNvPr id="0" name=""/>
        <dsp:cNvSpPr/>
      </dsp:nvSpPr>
      <dsp:spPr>
        <a:xfrm>
          <a:off x="290784" y="702161"/>
          <a:ext cx="3312511" cy="6489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Class 1 Admit for Palliative Care</a:t>
          </a:r>
          <a:endParaRPr lang="en-AU" sz="2000" b="1" kern="1200" dirty="0"/>
        </a:p>
      </dsp:txBody>
      <dsp:txXfrm>
        <a:off x="290784" y="702161"/>
        <a:ext cx="3312511" cy="648934"/>
      </dsp:txXfrm>
    </dsp:sp>
    <dsp:sp modelId="{272E1728-CB81-4A26-852A-5F2E0588CB47}">
      <dsp:nvSpPr>
        <dsp:cNvPr id="0" name=""/>
        <dsp:cNvSpPr/>
      </dsp:nvSpPr>
      <dsp:spPr>
        <a:xfrm>
          <a:off x="5262489" y="703799"/>
          <a:ext cx="2942515" cy="53014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Mobility</a:t>
          </a:r>
          <a:endParaRPr lang="en-AU" sz="1800" kern="1200" dirty="0"/>
        </a:p>
      </dsp:txBody>
      <dsp:txXfrm>
        <a:off x="5262489" y="703799"/>
        <a:ext cx="2942515" cy="530140"/>
      </dsp:txXfrm>
    </dsp:sp>
    <dsp:sp modelId="{387CFB21-775B-4C87-BB41-E782A65657E1}">
      <dsp:nvSpPr>
        <dsp:cNvPr id="0" name=""/>
        <dsp:cNvSpPr/>
      </dsp:nvSpPr>
      <dsp:spPr>
        <a:xfrm>
          <a:off x="331496" y="1518987"/>
          <a:ext cx="2747996" cy="53014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Independent mobility (15%)</a:t>
          </a:r>
          <a:endParaRPr lang="en-AU" sz="1800" kern="1200" dirty="0"/>
        </a:p>
      </dsp:txBody>
      <dsp:txXfrm>
        <a:off x="331496" y="1518987"/>
        <a:ext cx="2747996" cy="530140"/>
      </dsp:txXfrm>
    </dsp:sp>
    <dsp:sp modelId="{C35CD0F0-9E4A-4229-96BD-97AF3FF60935}">
      <dsp:nvSpPr>
        <dsp:cNvPr id="0" name=""/>
        <dsp:cNvSpPr/>
      </dsp:nvSpPr>
      <dsp:spPr>
        <a:xfrm>
          <a:off x="811635" y="2468257"/>
          <a:ext cx="1060281" cy="117664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2</a:t>
          </a:r>
          <a:endParaRPr lang="en-AU" sz="2000" b="1" kern="1200" dirty="0"/>
        </a:p>
      </dsp:txBody>
      <dsp:txXfrm>
        <a:off x="811635" y="2468257"/>
        <a:ext cx="1060281" cy="1176647"/>
      </dsp:txXfrm>
    </dsp:sp>
    <dsp:sp modelId="{670F739A-9E56-45FA-9F13-50FC04861A62}">
      <dsp:nvSpPr>
        <dsp:cNvPr id="0" name=""/>
        <dsp:cNvSpPr/>
      </dsp:nvSpPr>
      <dsp:spPr>
        <a:xfrm>
          <a:off x="811635" y="3867564"/>
          <a:ext cx="1060281" cy="117664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3</a:t>
          </a:r>
          <a:endParaRPr lang="en-AU" sz="2000" b="1" kern="1200" dirty="0"/>
        </a:p>
      </dsp:txBody>
      <dsp:txXfrm>
        <a:off x="811635" y="3867564"/>
        <a:ext cx="1060281" cy="1176647"/>
      </dsp:txXfrm>
    </dsp:sp>
    <dsp:sp modelId="{A3BB1A63-C5CD-42F9-9EDC-7EEF27039CCC}">
      <dsp:nvSpPr>
        <dsp:cNvPr id="0" name=""/>
        <dsp:cNvSpPr/>
      </dsp:nvSpPr>
      <dsp:spPr>
        <a:xfrm>
          <a:off x="4621217" y="1523673"/>
          <a:ext cx="2507969" cy="53014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Assisted mobility (50%)</a:t>
          </a:r>
          <a:endParaRPr lang="en-AU" sz="1800" kern="1200" dirty="0"/>
        </a:p>
      </dsp:txBody>
      <dsp:txXfrm>
        <a:off x="4621217" y="1523673"/>
        <a:ext cx="2507969" cy="530140"/>
      </dsp:txXfrm>
    </dsp:sp>
    <dsp:sp modelId="{03618DEA-FCA7-4C5F-8B56-B0ADBC53B056}">
      <dsp:nvSpPr>
        <dsp:cNvPr id="0" name=""/>
        <dsp:cNvSpPr/>
      </dsp:nvSpPr>
      <dsp:spPr>
        <a:xfrm>
          <a:off x="2078512" y="2301305"/>
          <a:ext cx="1442492" cy="10722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AU" sz="1700" kern="1200" dirty="0" smtClean="0"/>
            <a:t>Higher cognitive ability</a:t>
          </a:r>
          <a:endParaRPr lang="en-AU" sz="1700" kern="1200" dirty="0"/>
        </a:p>
      </dsp:txBody>
      <dsp:txXfrm>
        <a:off x="2078512" y="2301305"/>
        <a:ext cx="1442492" cy="1072236"/>
      </dsp:txXfrm>
    </dsp:sp>
    <dsp:sp modelId="{9E18BD25-9C2F-4B4A-A5D6-1FCBD7FE2C1D}">
      <dsp:nvSpPr>
        <dsp:cNvPr id="0" name=""/>
        <dsp:cNvSpPr/>
      </dsp:nvSpPr>
      <dsp:spPr>
        <a:xfrm>
          <a:off x="2455199" y="3763153"/>
          <a:ext cx="1060281" cy="117665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4</a:t>
          </a:r>
          <a:endParaRPr lang="en-AU" sz="2000" b="1" kern="1200" dirty="0"/>
        </a:p>
      </dsp:txBody>
      <dsp:txXfrm>
        <a:off x="2455199" y="3763153"/>
        <a:ext cx="1060281" cy="1176653"/>
      </dsp:txXfrm>
    </dsp:sp>
    <dsp:sp modelId="{DACB30F9-7131-4E4F-A7EF-D301DEF923F4}">
      <dsp:nvSpPr>
        <dsp:cNvPr id="0" name=""/>
        <dsp:cNvSpPr/>
      </dsp:nvSpPr>
      <dsp:spPr>
        <a:xfrm>
          <a:off x="2455199" y="5162465"/>
          <a:ext cx="1060281" cy="117665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5</a:t>
          </a:r>
          <a:endParaRPr lang="en-AU" sz="2000" b="1" kern="1200" dirty="0"/>
        </a:p>
      </dsp:txBody>
      <dsp:txXfrm>
        <a:off x="2455199" y="5162465"/>
        <a:ext cx="1060281" cy="1176653"/>
      </dsp:txXfrm>
    </dsp:sp>
    <dsp:sp modelId="{2FDE8A8B-02E1-48B5-AC87-C42B0310DED9}">
      <dsp:nvSpPr>
        <dsp:cNvPr id="0" name=""/>
        <dsp:cNvSpPr/>
      </dsp:nvSpPr>
      <dsp:spPr>
        <a:xfrm>
          <a:off x="3733273" y="2313016"/>
          <a:ext cx="1333877" cy="104710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AU" sz="1700" b="0" kern="1200" dirty="0" smtClean="0"/>
            <a:t>Medium </a:t>
          </a:r>
          <a:r>
            <a:rPr lang="en-AU" sz="1700" b="0" kern="1200" smtClean="0"/>
            <a:t>cognitive ability</a:t>
          </a:r>
          <a:endParaRPr lang="en-AU" sz="1700" b="0" kern="1200" dirty="0"/>
        </a:p>
      </dsp:txBody>
      <dsp:txXfrm>
        <a:off x="3733273" y="2313016"/>
        <a:ext cx="1333877" cy="1047102"/>
      </dsp:txXfrm>
    </dsp:sp>
    <dsp:sp modelId="{82AD15BF-D293-4500-90CF-11D95209E9B0}">
      <dsp:nvSpPr>
        <dsp:cNvPr id="0" name=""/>
        <dsp:cNvSpPr/>
      </dsp:nvSpPr>
      <dsp:spPr>
        <a:xfrm>
          <a:off x="4093196" y="3738019"/>
          <a:ext cx="1060281" cy="117665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6</a:t>
          </a:r>
          <a:endParaRPr lang="en-AU" sz="2000" b="1" kern="1200" dirty="0"/>
        </a:p>
      </dsp:txBody>
      <dsp:txXfrm>
        <a:off x="4093196" y="3738019"/>
        <a:ext cx="1060281" cy="1176653"/>
      </dsp:txXfrm>
    </dsp:sp>
    <dsp:sp modelId="{E166403E-06D2-4234-81F1-76E1B6331D2E}">
      <dsp:nvSpPr>
        <dsp:cNvPr id="0" name=""/>
        <dsp:cNvSpPr/>
      </dsp:nvSpPr>
      <dsp:spPr>
        <a:xfrm>
          <a:off x="4093196" y="5137331"/>
          <a:ext cx="1060281" cy="117665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7</a:t>
          </a:r>
          <a:endParaRPr lang="en-AU" sz="2000" b="1" kern="1200" dirty="0"/>
        </a:p>
      </dsp:txBody>
      <dsp:txXfrm>
        <a:off x="4093196" y="5137331"/>
        <a:ext cx="1060281" cy="1176653"/>
      </dsp:txXfrm>
    </dsp:sp>
    <dsp:sp modelId="{FF099AAB-F81A-4DAD-8337-ABAE8C464E50}">
      <dsp:nvSpPr>
        <dsp:cNvPr id="0" name=""/>
        <dsp:cNvSpPr/>
      </dsp:nvSpPr>
      <dsp:spPr>
        <a:xfrm>
          <a:off x="5286427" y="2307465"/>
          <a:ext cx="1364710" cy="124612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Low cognitive ability </a:t>
          </a:r>
        </a:p>
        <a:p>
          <a:pPr lvl="0" algn="ctr" defTabSz="889000">
            <a:lnSpc>
              <a:spcPct val="90000"/>
            </a:lnSpc>
            <a:spcBef>
              <a:spcPct val="0"/>
            </a:spcBef>
            <a:spcAft>
              <a:spcPct val="35000"/>
            </a:spcAft>
          </a:pPr>
          <a:r>
            <a:rPr lang="en-AU" sz="2000" b="1" kern="1200" dirty="0" smtClean="0"/>
            <a:t>Class 8</a:t>
          </a:r>
          <a:endParaRPr lang="en-AU" sz="2000" b="1" kern="1200" dirty="0"/>
        </a:p>
      </dsp:txBody>
      <dsp:txXfrm>
        <a:off x="5286427" y="2307465"/>
        <a:ext cx="1364710" cy="1246122"/>
      </dsp:txXfrm>
    </dsp:sp>
    <dsp:sp modelId="{A4D760A3-D30B-4539-9D5C-DEFEE83D5173}">
      <dsp:nvSpPr>
        <dsp:cNvPr id="0" name=""/>
        <dsp:cNvSpPr/>
      </dsp:nvSpPr>
      <dsp:spPr>
        <a:xfrm>
          <a:off x="8108235" y="1542880"/>
          <a:ext cx="2023834" cy="53014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Not mobile (35%)</a:t>
          </a:r>
          <a:endParaRPr lang="en-AU" sz="1800" kern="1200" dirty="0"/>
        </a:p>
      </dsp:txBody>
      <dsp:txXfrm>
        <a:off x="8108235" y="1542880"/>
        <a:ext cx="2023834" cy="530140"/>
      </dsp:txXfrm>
    </dsp:sp>
    <dsp:sp modelId="{AA5D9624-B483-4F00-951F-1B3A442D0D0B}">
      <dsp:nvSpPr>
        <dsp:cNvPr id="0" name=""/>
        <dsp:cNvSpPr/>
      </dsp:nvSpPr>
      <dsp:spPr>
        <a:xfrm>
          <a:off x="6944570" y="2344395"/>
          <a:ext cx="1060281" cy="123194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Higher function</a:t>
          </a:r>
          <a:endParaRPr lang="en-AU" sz="1800" kern="1200" dirty="0"/>
        </a:p>
      </dsp:txBody>
      <dsp:txXfrm>
        <a:off x="6944570" y="2344395"/>
        <a:ext cx="1060281" cy="1231946"/>
      </dsp:txXfrm>
    </dsp:sp>
    <dsp:sp modelId="{D4D48459-9877-4E67-8913-21B88FF7F78D}">
      <dsp:nvSpPr>
        <dsp:cNvPr id="0" name=""/>
        <dsp:cNvSpPr/>
      </dsp:nvSpPr>
      <dsp:spPr>
        <a:xfrm>
          <a:off x="7126175" y="3690857"/>
          <a:ext cx="1060281" cy="108588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9</a:t>
          </a:r>
          <a:endParaRPr lang="en-AU" sz="2000" b="1" kern="1200" dirty="0"/>
        </a:p>
      </dsp:txBody>
      <dsp:txXfrm>
        <a:off x="7126175" y="3690857"/>
        <a:ext cx="1060281" cy="1085887"/>
      </dsp:txXfrm>
    </dsp:sp>
    <dsp:sp modelId="{F314834A-36E2-4E2B-B528-E9A46AF9E620}">
      <dsp:nvSpPr>
        <dsp:cNvPr id="0" name=""/>
        <dsp:cNvSpPr/>
      </dsp:nvSpPr>
      <dsp:spPr>
        <a:xfrm>
          <a:off x="7156786" y="4881644"/>
          <a:ext cx="1060281" cy="11907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10</a:t>
          </a:r>
          <a:endParaRPr lang="en-AU" sz="2000" b="1" kern="1200" dirty="0"/>
        </a:p>
      </dsp:txBody>
      <dsp:txXfrm>
        <a:off x="7156786" y="4881644"/>
        <a:ext cx="1060281" cy="1190792"/>
      </dsp:txXfrm>
    </dsp:sp>
    <dsp:sp modelId="{5291064D-B321-4B17-A866-0C1A58261F76}">
      <dsp:nvSpPr>
        <dsp:cNvPr id="0" name=""/>
        <dsp:cNvSpPr/>
      </dsp:nvSpPr>
      <dsp:spPr>
        <a:xfrm>
          <a:off x="8439642" y="2360617"/>
          <a:ext cx="1145995" cy="210072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Lower function and lower pressure sore risk </a:t>
          </a:r>
        </a:p>
        <a:p>
          <a:pPr lvl="0" algn="ctr" defTabSz="889000">
            <a:lnSpc>
              <a:spcPct val="90000"/>
            </a:lnSpc>
            <a:spcBef>
              <a:spcPct val="0"/>
            </a:spcBef>
            <a:spcAft>
              <a:spcPct val="35000"/>
            </a:spcAft>
          </a:pPr>
          <a:r>
            <a:rPr lang="en-AU" sz="2000" b="1" kern="1200" dirty="0" smtClean="0"/>
            <a:t> Class 11</a:t>
          </a:r>
          <a:endParaRPr lang="en-AU" sz="2000" b="1" kern="1200" dirty="0"/>
        </a:p>
      </dsp:txBody>
      <dsp:txXfrm>
        <a:off x="8439642" y="2360617"/>
        <a:ext cx="1145995" cy="2100725"/>
      </dsp:txXfrm>
    </dsp:sp>
    <dsp:sp modelId="{9A5D6182-638D-4FD9-BAE5-B859DB497E1C}">
      <dsp:nvSpPr>
        <dsp:cNvPr id="0" name=""/>
        <dsp:cNvSpPr/>
      </dsp:nvSpPr>
      <dsp:spPr>
        <a:xfrm>
          <a:off x="9817552" y="2339258"/>
          <a:ext cx="1060281" cy="173238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Lower f</a:t>
          </a:r>
          <a:r>
            <a:rPr lang="en-AU" sz="1700" kern="1200" dirty="0" smtClean="0"/>
            <a:t>unction and higher pressure sore risk</a:t>
          </a:r>
          <a:endParaRPr lang="en-AU" sz="1800" kern="1200" dirty="0"/>
        </a:p>
      </dsp:txBody>
      <dsp:txXfrm>
        <a:off x="9817552" y="2339258"/>
        <a:ext cx="1060281" cy="1732389"/>
      </dsp:txXfrm>
    </dsp:sp>
    <dsp:sp modelId="{85DC4925-10C6-4244-B9D4-84104AA31895}">
      <dsp:nvSpPr>
        <dsp:cNvPr id="0" name=""/>
        <dsp:cNvSpPr/>
      </dsp:nvSpPr>
      <dsp:spPr>
        <a:xfrm>
          <a:off x="10093268" y="4193219"/>
          <a:ext cx="1060281" cy="108445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12</a:t>
          </a:r>
          <a:endParaRPr lang="en-AU" sz="2000" b="1" kern="1200" dirty="0"/>
        </a:p>
      </dsp:txBody>
      <dsp:txXfrm>
        <a:off x="10093268" y="4193219"/>
        <a:ext cx="1060281" cy="1084451"/>
      </dsp:txXfrm>
    </dsp:sp>
    <dsp:sp modelId="{D861C9ED-5B5B-450C-B797-981E4A5DC14E}">
      <dsp:nvSpPr>
        <dsp:cNvPr id="0" name=""/>
        <dsp:cNvSpPr/>
      </dsp:nvSpPr>
      <dsp:spPr>
        <a:xfrm>
          <a:off x="10093268" y="5396538"/>
          <a:ext cx="1060281" cy="119274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 Class 13</a:t>
          </a:r>
          <a:endParaRPr lang="en-AU" sz="2000" b="1" kern="1200" dirty="0"/>
        </a:p>
      </dsp:txBody>
      <dsp:txXfrm>
        <a:off x="10093268" y="5396538"/>
        <a:ext cx="1060281" cy="1192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356E9-FDFB-4A67-A660-44A692B79348}">
      <dsp:nvSpPr>
        <dsp:cNvPr id="0" name=""/>
        <dsp:cNvSpPr/>
      </dsp:nvSpPr>
      <dsp:spPr>
        <a:xfrm>
          <a:off x="9891786" y="3637356"/>
          <a:ext cx="203186" cy="2295731"/>
        </a:xfrm>
        <a:custGeom>
          <a:avLst/>
          <a:gdLst/>
          <a:ahLst/>
          <a:cxnLst/>
          <a:rect l="0" t="0" r="0" b="0"/>
          <a:pathLst>
            <a:path>
              <a:moveTo>
                <a:pt x="0" y="0"/>
              </a:moveTo>
              <a:lnTo>
                <a:pt x="0" y="2295731"/>
              </a:lnTo>
              <a:lnTo>
                <a:pt x="203186" y="229573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411FEC-5F0C-4945-AF82-E3226CDC3022}">
      <dsp:nvSpPr>
        <dsp:cNvPr id="0" name=""/>
        <dsp:cNvSpPr/>
      </dsp:nvSpPr>
      <dsp:spPr>
        <a:xfrm>
          <a:off x="9891786" y="3637356"/>
          <a:ext cx="203186" cy="851508"/>
        </a:xfrm>
        <a:custGeom>
          <a:avLst/>
          <a:gdLst/>
          <a:ahLst/>
          <a:cxnLst/>
          <a:rect l="0" t="0" r="0" b="0"/>
          <a:pathLst>
            <a:path>
              <a:moveTo>
                <a:pt x="0" y="0"/>
              </a:moveTo>
              <a:lnTo>
                <a:pt x="0" y="851508"/>
              </a:lnTo>
              <a:lnTo>
                <a:pt x="203186" y="8515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01544-4883-45DB-B94B-499BC5D1437E}">
      <dsp:nvSpPr>
        <dsp:cNvPr id="0" name=""/>
        <dsp:cNvSpPr/>
      </dsp:nvSpPr>
      <dsp:spPr>
        <a:xfrm>
          <a:off x="9195679" y="2131346"/>
          <a:ext cx="1225571" cy="265809"/>
        </a:xfrm>
        <a:custGeom>
          <a:avLst/>
          <a:gdLst/>
          <a:ahLst/>
          <a:cxnLst/>
          <a:rect l="0" t="0" r="0" b="0"/>
          <a:pathLst>
            <a:path>
              <a:moveTo>
                <a:pt x="0" y="0"/>
              </a:moveTo>
              <a:lnTo>
                <a:pt x="0" y="154658"/>
              </a:lnTo>
              <a:lnTo>
                <a:pt x="1225571" y="154658"/>
              </a:lnTo>
              <a:lnTo>
                <a:pt x="1225571" y="26580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1F27C9-9451-408C-9413-C4139865DD11}">
      <dsp:nvSpPr>
        <dsp:cNvPr id="0" name=""/>
        <dsp:cNvSpPr/>
      </dsp:nvSpPr>
      <dsp:spPr>
        <a:xfrm>
          <a:off x="8955799" y="2131346"/>
          <a:ext cx="239879" cy="287134"/>
        </a:xfrm>
        <a:custGeom>
          <a:avLst/>
          <a:gdLst/>
          <a:ahLst/>
          <a:cxnLst/>
          <a:rect l="0" t="0" r="0" b="0"/>
          <a:pathLst>
            <a:path>
              <a:moveTo>
                <a:pt x="239879" y="0"/>
              </a:moveTo>
              <a:lnTo>
                <a:pt x="239879" y="175983"/>
              </a:lnTo>
              <a:lnTo>
                <a:pt x="0" y="175983"/>
              </a:lnTo>
              <a:lnTo>
                <a:pt x="0" y="28713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F1659-390F-48F1-A56F-973AE8C13F4B}">
      <dsp:nvSpPr>
        <dsp:cNvPr id="0" name=""/>
        <dsp:cNvSpPr/>
      </dsp:nvSpPr>
      <dsp:spPr>
        <a:xfrm>
          <a:off x="6996907" y="3632253"/>
          <a:ext cx="106016" cy="2110300"/>
        </a:xfrm>
        <a:custGeom>
          <a:avLst/>
          <a:gdLst/>
          <a:ahLst/>
          <a:cxnLst/>
          <a:rect l="0" t="0" r="0" b="0"/>
          <a:pathLst>
            <a:path>
              <a:moveTo>
                <a:pt x="0" y="0"/>
              </a:moveTo>
              <a:lnTo>
                <a:pt x="0" y="2110300"/>
              </a:lnTo>
              <a:lnTo>
                <a:pt x="106016" y="211030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0B267-3AF7-4C7E-8875-3C202C29CAB2}">
      <dsp:nvSpPr>
        <dsp:cNvPr id="0" name=""/>
        <dsp:cNvSpPr/>
      </dsp:nvSpPr>
      <dsp:spPr>
        <a:xfrm>
          <a:off x="6951187" y="3632253"/>
          <a:ext cx="91440" cy="762730"/>
        </a:xfrm>
        <a:custGeom>
          <a:avLst/>
          <a:gdLst/>
          <a:ahLst/>
          <a:cxnLst/>
          <a:rect l="0" t="0" r="0" b="0"/>
          <a:pathLst>
            <a:path>
              <a:moveTo>
                <a:pt x="45720" y="0"/>
              </a:moveTo>
              <a:lnTo>
                <a:pt x="45720" y="762730"/>
              </a:lnTo>
              <a:lnTo>
                <a:pt x="121175" y="76273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B8979-9260-4FD0-98BC-8DAA68D1E75C}">
      <dsp:nvSpPr>
        <dsp:cNvPr id="0" name=""/>
        <dsp:cNvSpPr/>
      </dsp:nvSpPr>
      <dsp:spPr>
        <a:xfrm>
          <a:off x="7420339" y="2131346"/>
          <a:ext cx="1775339" cy="270938"/>
        </a:xfrm>
        <a:custGeom>
          <a:avLst/>
          <a:gdLst/>
          <a:ahLst/>
          <a:cxnLst/>
          <a:rect l="0" t="0" r="0" b="0"/>
          <a:pathLst>
            <a:path>
              <a:moveTo>
                <a:pt x="1775339" y="0"/>
              </a:moveTo>
              <a:lnTo>
                <a:pt x="1775339" y="159787"/>
              </a:lnTo>
              <a:lnTo>
                <a:pt x="0" y="159787"/>
              </a:lnTo>
              <a:lnTo>
                <a:pt x="0" y="27093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A4B19-1C0F-4AAD-8966-4D361A16019F}">
      <dsp:nvSpPr>
        <dsp:cNvPr id="0" name=""/>
        <dsp:cNvSpPr/>
      </dsp:nvSpPr>
      <dsp:spPr>
        <a:xfrm>
          <a:off x="6716945" y="1293612"/>
          <a:ext cx="2478733" cy="308443"/>
        </a:xfrm>
        <a:custGeom>
          <a:avLst/>
          <a:gdLst/>
          <a:ahLst/>
          <a:cxnLst/>
          <a:rect l="0" t="0" r="0" b="0"/>
          <a:pathLst>
            <a:path>
              <a:moveTo>
                <a:pt x="0" y="0"/>
              </a:moveTo>
              <a:lnTo>
                <a:pt x="0" y="197292"/>
              </a:lnTo>
              <a:lnTo>
                <a:pt x="2478733" y="197292"/>
              </a:lnTo>
              <a:lnTo>
                <a:pt x="2478733" y="30844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4D14E8-EA2C-4C4B-8A46-90CE44A27A65}">
      <dsp:nvSpPr>
        <dsp:cNvPr id="0" name=""/>
        <dsp:cNvSpPr/>
      </dsp:nvSpPr>
      <dsp:spPr>
        <a:xfrm>
          <a:off x="5793508" y="2112169"/>
          <a:ext cx="123319" cy="253244"/>
        </a:xfrm>
        <a:custGeom>
          <a:avLst/>
          <a:gdLst/>
          <a:ahLst/>
          <a:cxnLst/>
          <a:rect l="0" t="0" r="0" b="0"/>
          <a:pathLst>
            <a:path>
              <a:moveTo>
                <a:pt x="0" y="0"/>
              </a:moveTo>
              <a:lnTo>
                <a:pt x="0" y="142093"/>
              </a:lnTo>
              <a:lnTo>
                <a:pt x="123319" y="142093"/>
              </a:lnTo>
              <a:lnTo>
                <a:pt x="123319" y="25324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8C696-BF80-4A41-8303-9790C5BDDCD0}">
      <dsp:nvSpPr>
        <dsp:cNvPr id="0" name=""/>
        <dsp:cNvSpPr/>
      </dsp:nvSpPr>
      <dsp:spPr>
        <a:xfrm>
          <a:off x="3758303" y="3416377"/>
          <a:ext cx="226171" cy="2459872"/>
        </a:xfrm>
        <a:custGeom>
          <a:avLst/>
          <a:gdLst/>
          <a:ahLst/>
          <a:cxnLst/>
          <a:rect l="0" t="0" r="0" b="0"/>
          <a:pathLst>
            <a:path>
              <a:moveTo>
                <a:pt x="0" y="0"/>
              </a:moveTo>
              <a:lnTo>
                <a:pt x="0" y="2459872"/>
              </a:lnTo>
              <a:lnTo>
                <a:pt x="226171" y="24598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0B0D1-F9C4-4FC8-BC2B-42473F9D8B41}">
      <dsp:nvSpPr>
        <dsp:cNvPr id="0" name=""/>
        <dsp:cNvSpPr/>
      </dsp:nvSpPr>
      <dsp:spPr>
        <a:xfrm>
          <a:off x="3758303" y="3416377"/>
          <a:ext cx="226171" cy="1013741"/>
        </a:xfrm>
        <a:custGeom>
          <a:avLst/>
          <a:gdLst/>
          <a:ahLst/>
          <a:cxnLst/>
          <a:rect l="0" t="0" r="0" b="0"/>
          <a:pathLst>
            <a:path>
              <a:moveTo>
                <a:pt x="0" y="0"/>
              </a:moveTo>
              <a:lnTo>
                <a:pt x="0" y="1013741"/>
              </a:lnTo>
              <a:lnTo>
                <a:pt x="226171" y="101374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49DA63-CA93-4F67-B6CD-4893391BB87A}">
      <dsp:nvSpPr>
        <dsp:cNvPr id="0" name=""/>
        <dsp:cNvSpPr/>
      </dsp:nvSpPr>
      <dsp:spPr>
        <a:xfrm>
          <a:off x="4290997" y="2112169"/>
          <a:ext cx="1502511" cy="258785"/>
        </a:xfrm>
        <a:custGeom>
          <a:avLst/>
          <a:gdLst/>
          <a:ahLst/>
          <a:cxnLst/>
          <a:rect l="0" t="0" r="0" b="0"/>
          <a:pathLst>
            <a:path>
              <a:moveTo>
                <a:pt x="1502511" y="0"/>
              </a:moveTo>
              <a:lnTo>
                <a:pt x="1502511" y="147634"/>
              </a:lnTo>
              <a:lnTo>
                <a:pt x="0" y="147634"/>
              </a:lnTo>
              <a:lnTo>
                <a:pt x="0" y="25878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17F83-629A-4CC7-939B-D14C6D5C791A}">
      <dsp:nvSpPr>
        <dsp:cNvPr id="0" name=""/>
        <dsp:cNvSpPr/>
      </dsp:nvSpPr>
      <dsp:spPr>
        <a:xfrm>
          <a:off x="2117042" y="3429779"/>
          <a:ext cx="232064" cy="2548761"/>
        </a:xfrm>
        <a:custGeom>
          <a:avLst/>
          <a:gdLst/>
          <a:ahLst/>
          <a:cxnLst/>
          <a:rect l="0" t="0" r="0" b="0"/>
          <a:pathLst>
            <a:path>
              <a:moveTo>
                <a:pt x="0" y="0"/>
              </a:moveTo>
              <a:lnTo>
                <a:pt x="0" y="2548761"/>
              </a:lnTo>
              <a:lnTo>
                <a:pt x="232064" y="25487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B2C98-DA5F-4869-9A0C-DCAC65A845BE}">
      <dsp:nvSpPr>
        <dsp:cNvPr id="0" name=""/>
        <dsp:cNvSpPr/>
      </dsp:nvSpPr>
      <dsp:spPr>
        <a:xfrm>
          <a:off x="2117042" y="3429779"/>
          <a:ext cx="232064" cy="1064031"/>
        </a:xfrm>
        <a:custGeom>
          <a:avLst/>
          <a:gdLst/>
          <a:ahLst/>
          <a:cxnLst/>
          <a:rect l="0" t="0" r="0" b="0"/>
          <a:pathLst>
            <a:path>
              <a:moveTo>
                <a:pt x="0" y="0"/>
              </a:moveTo>
              <a:lnTo>
                <a:pt x="0" y="1064031"/>
              </a:lnTo>
              <a:lnTo>
                <a:pt x="232064" y="106403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F7A24-80C2-4B96-8B35-652894465F72}">
      <dsp:nvSpPr>
        <dsp:cNvPr id="0" name=""/>
        <dsp:cNvSpPr/>
      </dsp:nvSpPr>
      <dsp:spPr>
        <a:xfrm>
          <a:off x="2693113" y="2112169"/>
          <a:ext cx="3100395" cy="247093"/>
        </a:xfrm>
        <a:custGeom>
          <a:avLst/>
          <a:gdLst/>
          <a:ahLst/>
          <a:cxnLst/>
          <a:rect l="0" t="0" r="0" b="0"/>
          <a:pathLst>
            <a:path>
              <a:moveTo>
                <a:pt x="3100395" y="0"/>
              </a:moveTo>
              <a:lnTo>
                <a:pt x="3100395" y="135942"/>
              </a:lnTo>
              <a:lnTo>
                <a:pt x="0" y="135942"/>
              </a:lnTo>
              <a:lnTo>
                <a:pt x="0" y="24709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DC4D8-D18A-4110-97E4-1074C389D7C0}">
      <dsp:nvSpPr>
        <dsp:cNvPr id="0" name=""/>
        <dsp:cNvSpPr/>
      </dsp:nvSpPr>
      <dsp:spPr>
        <a:xfrm>
          <a:off x="5793508" y="1293612"/>
          <a:ext cx="923436" cy="289267"/>
        </a:xfrm>
        <a:custGeom>
          <a:avLst/>
          <a:gdLst/>
          <a:ahLst/>
          <a:cxnLst/>
          <a:rect l="0" t="0" r="0" b="0"/>
          <a:pathLst>
            <a:path>
              <a:moveTo>
                <a:pt x="923436" y="0"/>
              </a:moveTo>
              <a:lnTo>
                <a:pt x="923436" y="178116"/>
              </a:lnTo>
              <a:lnTo>
                <a:pt x="0" y="178116"/>
              </a:lnTo>
              <a:lnTo>
                <a:pt x="0" y="2892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0B19D-040B-420E-BBAD-194545DD4941}">
      <dsp:nvSpPr>
        <dsp:cNvPr id="0" name=""/>
        <dsp:cNvSpPr/>
      </dsp:nvSpPr>
      <dsp:spPr>
        <a:xfrm>
          <a:off x="503171" y="2107490"/>
          <a:ext cx="205008" cy="2552458"/>
        </a:xfrm>
        <a:custGeom>
          <a:avLst/>
          <a:gdLst/>
          <a:ahLst/>
          <a:cxnLst/>
          <a:rect l="0" t="0" r="0" b="0"/>
          <a:pathLst>
            <a:path>
              <a:moveTo>
                <a:pt x="0" y="0"/>
              </a:moveTo>
              <a:lnTo>
                <a:pt x="0" y="2552458"/>
              </a:lnTo>
              <a:lnTo>
                <a:pt x="205008" y="25524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D4676-4F1B-4FC3-B5B7-5BEA4DA80ABF}">
      <dsp:nvSpPr>
        <dsp:cNvPr id="0" name=""/>
        <dsp:cNvSpPr/>
      </dsp:nvSpPr>
      <dsp:spPr>
        <a:xfrm>
          <a:off x="503171" y="2107490"/>
          <a:ext cx="205008" cy="1080617"/>
        </a:xfrm>
        <a:custGeom>
          <a:avLst/>
          <a:gdLst/>
          <a:ahLst/>
          <a:cxnLst/>
          <a:rect l="0" t="0" r="0" b="0"/>
          <a:pathLst>
            <a:path>
              <a:moveTo>
                <a:pt x="0" y="0"/>
              </a:moveTo>
              <a:lnTo>
                <a:pt x="0" y="1080617"/>
              </a:lnTo>
              <a:lnTo>
                <a:pt x="205008" y="10806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C2241-41DE-42BA-81AE-C7B440EB0B75}">
      <dsp:nvSpPr>
        <dsp:cNvPr id="0" name=""/>
        <dsp:cNvSpPr/>
      </dsp:nvSpPr>
      <dsp:spPr>
        <a:xfrm>
          <a:off x="1600605" y="1293612"/>
          <a:ext cx="5116339" cy="284588"/>
        </a:xfrm>
        <a:custGeom>
          <a:avLst/>
          <a:gdLst/>
          <a:ahLst/>
          <a:cxnLst/>
          <a:rect l="0" t="0" r="0" b="0"/>
          <a:pathLst>
            <a:path>
              <a:moveTo>
                <a:pt x="5116339" y="0"/>
              </a:moveTo>
              <a:lnTo>
                <a:pt x="5116339" y="173437"/>
              </a:lnTo>
              <a:lnTo>
                <a:pt x="0" y="173437"/>
              </a:lnTo>
              <a:lnTo>
                <a:pt x="0" y="2845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F66752-B452-4B7B-80C0-83791F644681}">
      <dsp:nvSpPr>
        <dsp:cNvPr id="0" name=""/>
        <dsp:cNvSpPr/>
      </dsp:nvSpPr>
      <dsp:spPr>
        <a:xfrm>
          <a:off x="5380720" y="559095"/>
          <a:ext cx="1336224" cy="205226"/>
        </a:xfrm>
        <a:custGeom>
          <a:avLst/>
          <a:gdLst/>
          <a:ahLst/>
          <a:cxnLst/>
          <a:rect l="0" t="0" r="0" b="0"/>
          <a:pathLst>
            <a:path>
              <a:moveTo>
                <a:pt x="0" y="0"/>
              </a:moveTo>
              <a:lnTo>
                <a:pt x="0" y="94076"/>
              </a:lnTo>
              <a:lnTo>
                <a:pt x="1336224" y="94076"/>
              </a:lnTo>
              <a:lnTo>
                <a:pt x="1336224" y="2052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327D9-5210-4B85-971A-EB5E614746B4}">
      <dsp:nvSpPr>
        <dsp:cNvPr id="0" name=""/>
        <dsp:cNvSpPr/>
      </dsp:nvSpPr>
      <dsp:spPr>
        <a:xfrm>
          <a:off x="1937922" y="559095"/>
          <a:ext cx="3442798" cy="203591"/>
        </a:xfrm>
        <a:custGeom>
          <a:avLst/>
          <a:gdLst/>
          <a:ahLst/>
          <a:cxnLst/>
          <a:rect l="0" t="0" r="0" b="0"/>
          <a:pathLst>
            <a:path>
              <a:moveTo>
                <a:pt x="3442798" y="0"/>
              </a:moveTo>
              <a:lnTo>
                <a:pt x="3442798" y="92440"/>
              </a:lnTo>
              <a:lnTo>
                <a:pt x="0" y="92440"/>
              </a:lnTo>
              <a:lnTo>
                <a:pt x="0" y="2035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7A1ED6-989C-4DED-B40E-7685E7CCD598}">
      <dsp:nvSpPr>
        <dsp:cNvPr id="0" name=""/>
        <dsp:cNvSpPr/>
      </dsp:nvSpPr>
      <dsp:spPr>
        <a:xfrm>
          <a:off x="3867364" y="29805"/>
          <a:ext cx="3026713" cy="5292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AU" sz="2800" kern="1200" dirty="0" smtClean="0"/>
            <a:t>All residents 100%</a:t>
          </a:r>
          <a:endParaRPr lang="en-AU" sz="2800" kern="1200" dirty="0"/>
        </a:p>
      </dsp:txBody>
      <dsp:txXfrm>
        <a:off x="3867364" y="29805"/>
        <a:ext cx="3026713" cy="529290"/>
      </dsp:txXfrm>
    </dsp:sp>
    <dsp:sp modelId="{1EC8A7D1-C0E4-424D-B8BD-9D8EEDC82500}">
      <dsp:nvSpPr>
        <dsp:cNvPr id="0" name=""/>
        <dsp:cNvSpPr/>
      </dsp:nvSpPr>
      <dsp:spPr>
        <a:xfrm>
          <a:off x="284325" y="762686"/>
          <a:ext cx="3307194" cy="64789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Class 1 Admit for Palliative Care</a:t>
          </a:r>
        </a:p>
        <a:p>
          <a:pPr lvl="0" algn="ctr" defTabSz="889000">
            <a:lnSpc>
              <a:spcPct val="90000"/>
            </a:lnSpc>
            <a:spcBef>
              <a:spcPct val="0"/>
            </a:spcBef>
            <a:spcAft>
              <a:spcPct val="35000"/>
            </a:spcAft>
          </a:pPr>
          <a:r>
            <a:rPr lang="en-AU" sz="2000" b="1" kern="1200" dirty="0" smtClean="0"/>
            <a:t>195%</a:t>
          </a:r>
          <a:endParaRPr lang="en-AU" sz="2000" b="1" kern="1200" dirty="0"/>
        </a:p>
      </dsp:txBody>
      <dsp:txXfrm>
        <a:off x="284325" y="762686"/>
        <a:ext cx="3307194" cy="647893"/>
      </dsp:txXfrm>
    </dsp:sp>
    <dsp:sp modelId="{272E1728-CB81-4A26-852A-5F2E0588CB47}">
      <dsp:nvSpPr>
        <dsp:cNvPr id="0" name=""/>
        <dsp:cNvSpPr/>
      </dsp:nvSpPr>
      <dsp:spPr>
        <a:xfrm>
          <a:off x="5248049" y="764322"/>
          <a:ext cx="2937792" cy="5292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Mobility (DEMMI)</a:t>
          </a:r>
          <a:endParaRPr lang="en-AU" sz="1800" kern="1200" dirty="0"/>
        </a:p>
      </dsp:txBody>
      <dsp:txXfrm>
        <a:off x="5248049" y="764322"/>
        <a:ext cx="2937792" cy="529290"/>
      </dsp:txXfrm>
    </dsp:sp>
    <dsp:sp modelId="{387CFB21-775B-4C87-BB41-E782A65657E1}">
      <dsp:nvSpPr>
        <dsp:cNvPr id="0" name=""/>
        <dsp:cNvSpPr/>
      </dsp:nvSpPr>
      <dsp:spPr>
        <a:xfrm>
          <a:off x="228813" y="1578200"/>
          <a:ext cx="2743585" cy="5292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Independent mobility</a:t>
          </a:r>
          <a:endParaRPr lang="en-AU" sz="1800" kern="1200" dirty="0"/>
        </a:p>
      </dsp:txBody>
      <dsp:txXfrm>
        <a:off x="228813" y="1578200"/>
        <a:ext cx="2743585" cy="529290"/>
      </dsp:txXfrm>
    </dsp:sp>
    <dsp:sp modelId="{C35CD0F0-9E4A-4229-96BD-97AF3FF60935}">
      <dsp:nvSpPr>
        <dsp:cNvPr id="0" name=""/>
        <dsp:cNvSpPr/>
      </dsp:nvSpPr>
      <dsp:spPr>
        <a:xfrm>
          <a:off x="708180" y="2525947"/>
          <a:ext cx="1058580" cy="13243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2</a:t>
          </a:r>
        </a:p>
        <a:p>
          <a:pPr lvl="0" algn="ctr" defTabSz="889000">
            <a:lnSpc>
              <a:spcPct val="90000"/>
            </a:lnSpc>
            <a:spcBef>
              <a:spcPct val="0"/>
            </a:spcBef>
            <a:spcAft>
              <a:spcPct val="35000"/>
            </a:spcAft>
          </a:pPr>
          <a:r>
            <a:rPr lang="en-AU" sz="2000" b="1" kern="1200" dirty="0" smtClean="0"/>
            <a:t>37%</a:t>
          </a:r>
          <a:endParaRPr lang="en-AU" sz="2000" b="1" kern="1200" dirty="0"/>
        </a:p>
      </dsp:txBody>
      <dsp:txXfrm>
        <a:off x="708180" y="2525947"/>
        <a:ext cx="1058580" cy="1324320"/>
      </dsp:txXfrm>
    </dsp:sp>
    <dsp:sp modelId="{670F739A-9E56-45FA-9F13-50FC04861A62}">
      <dsp:nvSpPr>
        <dsp:cNvPr id="0" name=""/>
        <dsp:cNvSpPr/>
      </dsp:nvSpPr>
      <dsp:spPr>
        <a:xfrm>
          <a:off x="708180" y="4072570"/>
          <a:ext cx="1058580" cy="117475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3</a:t>
          </a:r>
        </a:p>
        <a:p>
          <a:pPr lvl="0" algn="ctr" defTabSz="889000">
            <a:lnSpc>
              <a:spcPct val="90000"/>
            </a:lnSpc>
            <a:spcBef>
              <a:spcPct val="0"/>
            </a:spcBef>
            <a:spcAft>
              <a:spcPct val="35000"/>
            </a:spcAft>
          </a:pPr>
          <a:r>
            <a:rPr lang="en-AU" sz="2000" b="1" kern="1200" dirty="0" smtClean="0"/>
            <a:t>61%</a:t>
          </a:r>
          <a:endParaRPr lang="en-AU" sz="2000" b="1" kern="1200" dirty="0"/>
        </a:p>
      </dsp:txBody>
      <dsp:txXfrm>
        <a:off x="708180" y="4072570"/>
        <a:ext cx="1058580" cy="1174759"/>
      </dsp:txXfrm>
    </dsp:sp>
    <dsp:sp modelId="{A3BB1A63-C5CD-42F9-9EDC-7EEF27039CCC}">
      <dsp:nvSpPr>
        <dsp:cNvPr id="0" name=""/>
        <dsp:cNvSpPr/>
      </dsp:nvSpPr>
      <dsp:spPr>
        <a:xfrm>
          <a:off x="4541536" y="1582879"/>
          <a:ext cx="2503943" cy="5292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Assisted mobility</a:t>
          </a:r>
          <a:endParaRPr lang="en-AU" sz="1800" kern="1200" dirty="0"/>
        </a:p>
      </dsp:txBody>
      <dsp:txXfrm>
        <a:off x="4541536" y="1582879"/>
        <a:ext cx="2503943" cy="529290"/>
      </dsp:txXfrm>
    </dsp:sp>
    <dsp:sp modelId="{03618DEA-FCA7-4C5F-8B56-B0ADBC53B056}">
      <dsp:nvSpPr>
        <dsp:cNvPr id="0" name=""/>
        <dsp:cNvSpPr/>
      </dsp:nvSpPr>
      <dsp:spPr>
        <a:xfrm>
          <a:off x="1973024" y="2359263"/>
          <a:ext cx="1440176" cy="10705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AU" sz="1700" kern="1200" dirty="0" smtClean="0"/>
            <a:t>Higher cognitive ability</a:t>
          </a:r>
          <a:endParaRPr lang="en-AU" sz="1700" kern="1200" dirty="0"/>
        </a:p>
      </dsp:txBody>
      <dsp:txXfrm>
        <a:off x="1973024" y="2359263"/>
        <a:ext cx="1440176" cy="1070515"/>
      </dsp:txXfrm>
    </dsp:sp>
    <dsp:sp modelId="{9E18BD25-9C2F-4B4A-A5D6-1FCBD7FE2C1D}">
      <dsp:nvSpPr>
        <dsp:cNvPr id="0" name=""/>
        <dsp:cNvSpPr/>
      </dsp:nvSpPr>
      <dsp:spPr>
        <a:xfrm>
          <a:off x="2349106" y="3818764"/>
          <a:ext cx="1058580" cy="13500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4</a:t>
          </a:r>
        </a:p>
        <a:p>
          <a:pPr lvl="0" algn="ctr" defTabSz="889000">
            <a:lnSpc>
              <a:spcPct val="90000"/>
            </a:lnSpc>
            <a:spcBef>
              <a:spcPct val="0"/>
            </a:spcBef>
            <a:spcAft>
              <a:spcPct val="35000"/>
            </a:spcAft>
          </a:pPr>
          <a:r>
            <a:rPr lang="en-AU" sz="2000" b="1" kern="1200" dirty="0" smtClean="0"/>
            <a:t>41%</a:t>
          </a:r>
          <a:endParaRPr lang="en-AU" sz="2000" b="1" kern="1200" dirty="0"/>
        </a:p>
      </dsp:txBody>
      <dsp:txXfrm>
        <a:off x="2349106" y="3818764"/>
        <a:ext cx="1058580" cy="1350091"/>
      </dsp:txXfrm>
    </dsp:sp>
    <dsp:sp modelId="{DACB30F9-7131-4E4F-A7EF-D301DEF923F4}">
      <dsp:nvSpPr>
        <dsp:cNvPr id="0" name=""/>
        <dsp:cNvSpPr/>
      </dsp:nvSpPr>
      <dsp:spPr>
        <a:xfrm>
          <a:off x="2349106" y="5391158"/>
          <a:ext cx="1058580" cy="11747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5 73%</a:t>
          </a:r>
          <a:endParaRPr lang="en-AU" sz="2000" b="1" kern="1200" dirty="0"/>
        </a:p>
      </dsp:txBody>
      <dsp:txXfrm>
        <a:off x="2349106" y="5391158"/>
        <a:ext cx="1058580" cy="1174764"/>
      </dsp:txXfrm>
    </dsp:sp>
    <dsp:sp modelId="{2FDE8A8B-02E1-48B5-AC87-C42B0310DED9}">
      <dsp:nvSpPr>
        <dsp:cNvPr id="0" name=""/>
        <dsp:cNvSpPr/>
      </dsp:nvSpPr>
      <dsp:spPr>
        <a:xfrm>
          <a:off x="3625129" y="2370955"/>
          <a:ext cx="1331735" cy="10454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AU" sz="1700" b="0" kern="1200" dirty="0" smtClean="0"/>
            <a:t>Medium </a:t>
          </a:r>
          <a:r>
            <a:rPr lang="en-AU" sz="1700" b="0" kern="1200" smtClean="0"/>
            <a:t>cognitive ability</a:t>
          </a:r>
          <a:endParaRPr lang="en-AU" sz="1700" b="0" kern="1200" dirty="0"/>
        </a:p>
      </dsp:txBody>
      <dsp:txXfrm>
        <a:off x="3625129" y="2370955"/>
        <a:ext cx="1331735" cy="1045421"/>
      </dsp:txXfrm>
    </dsp:sp>
    <dsp:sp modelId="{82AD15BF-D293-4500-90CF-11D95209E9B0}">
      <dsp:nvSpPr>
        <dsp:cNvPr id="0" name=""/>
        <dsp:cNvSpPr/>
      </dsp:nvSpPr>
      <dsp:spPr>
        <a:xfrm>
          <a:off x="3984475" y="3793671"/>
          <a:ext cx="1058580" cy="12728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6</a:t>
          </a:r>
        </a:p>
        <a:p>
          <a:pPr lvl="0" algn="ctr" defTabSz="889000">
            <a:lnSpc>
              <a:spcPct val="90000"/>
            </a:lnSpc>
            <a:spcBef>
              <a:spcPct val="0"/>
            </a:spcBef>
            <a:spcAft>
              <a:spcPct val="35000"/>
            </a:spcAft>
          </a:pPr>
          <a:r>
            <a:rPr lang="en-AU" sz="2000" b="1" kern="1200" dirty="0" smtClean="0"/>
            <a:t>69%</a:t>
          </a:r>
          <a:endParaRPr lang="en-AU" sz="2000" b="1" kern="1200" dirty="0"/>
        </a:p>
      </dsp:txBody>
      <dsp:txXfrm>
        <a:off x="3984475" y="3793671"/>
        <a:ext cx="1058580" cy="1272894"/>
      </dsp:txXfrm>
    </dsp:sp>
    <dsp:sp modelId="{E166403E-06D2-4234-81F1-76E1B6331D2E}">
      <dsp:nvSpPr>
        <dsp:cNvPr id="0" name=""/>
        <dsp:cNvSpPr/>
      </dsp:nvSpPr>
      <dsp:spPr>
        <a:xfrm>
          <a:off x="3984475" y="5288867"/>
          <a:ext cx="1058580" cy="117476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7</a:t>
          </a:r>
        </a:p>
        <a:p>
          <a:pPr lvl="0" algn="ctr" defTabSz="889000">
            <a:lnSpc>
              <a:spcPct val="90000"/>
            </a:lnSpc>
            <a:spcBef>
              <a:spcPct val="0"/>
            </a:spcBef>
            <a:spcAft>
              <a:spcPct val="35000"/>
            </a:spcAft>
          </a:pPr>
          <a:r>
            <a:rPr lang="en-AU" sz="2000" b="1" kern="1200" dirty="0" smtClean="0"/>
            <a:t>95%</a:t>
          </a:r>
          <a:endParaRPr lang="en-AU" sz="2000" b="1" kern="1200" dirty="0"/>
        </a:p>
      </dsp:txBody>
      <dsp:txXfrm>
        <a:off x="3984475" y="5288867"/>
        <a:ext cx="1058580" cy="1174764"/>
      </dsp:txXfrm>
    </dsp:sp>
    <dsp:sp modelId="{FF099AAB-F81A-4DAD-8337-ABAE8C464E50}">
      <dsp:nvSpPr>
        <dsp:cNvPr id="0" name=""/>
        <dsp:cNvSpPr/>
      </dsp:nvSpPr>
      <dsp:spPr>
        <a:xfrm>
          <a:off x="5235568" y="2365414"/>
          <a:ext cx="1362519" cy="173364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Low cognitive ability </a:t>
          </a:r>
        </a:p>
        <a:p>
          <a:pPr lvl="0" algn="ctr" defTabSz="889000">
            <a:lnSpc>
              <a:spcPct val="90000"/>
            </a:lnSpc>
            <a:spcBef>
              <a:spcPct val="0"/>
            </a:spcBef>
            <a:spcAft>
              <a:spcPct val="35000"/>
            </a:spcAft>
          </a:pPr>
          <a:r>
            <a:rPr lang="en-AU" sz="2000" b="1" kern="1200" dirty="0" smtClean="0"/>
            <a:t>Class 8</a:t>
          </a:r>
        </a:p>
        <a:p>
          <a:pPr lvl="0" algn="ctr" defTabSz="889000">
            <a:lnSpc>
              <a:spcPct val="90000"/>
            </a:lnSpc>
            <a:spcBef>
              <a:spcPct val="0"/>
            </a:spcBef>
            <a:spcAft>
              <a:spcPct val="35000"/>
            </a:spcAft>
          </a:pPr>
          <a:r>
            <a:rPr lang="en-AU" sz="2000" b="1" kern="1200" dirty="0" smtClean="0"/>
            <a:t>105%</a:t>
          </a:r>
          <a:endParaRPr lang="en-AU" sz="2000" b="1" kern="1200" dirty="0"/>
        </a:p>
      </dsp:txBody>
      <dsp:txXfrm>
        <a:off x="5235568" y="2365414"/>
        <a:ext cx="1362519" cy="1733641"/>
      </dsp:txXfrm>
    </dsp:sp>
    <dsp:sp modelId="{A4D760A3-D30B-4539-9D5C-DEFEE83D5173}">
      <dsp:nvSpPr>
        <dsp:cNvPr id="0" name=""/>
        <dsp:cNvSpPr/>
      </dsp:nvSpPr>
      <dsp:spPr>
        <a:xfrm>
          <a:off x="8185386" y="1602056"/>
          <a:ext cx="2020585" cy="52929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Not mobile</a:t>
          </a:r>
          <a:endParaRPr lang="en-AU" sz="1800" kern="1200" dirty="0"/>
        </a:p>
      </dsp:txBody>
      <dsp:txXfrm>
        <a:off x="8185386" y="1602056"/>
        <a:ext cx="2020585" cy="529290"/>
      </dsp:txXfrm>
    </dsp:sp>
    <dsp:sp modelId="{AA5D9624-B483-4F00-951F-1B3A442D0D0B}">
      <dsp:nvSpPr>
        <dsp:cNvPr id="0" name=""/>
        <dsp:cNvSpPr/>
      </dsp:nvSpPr>
      <dsp:spPr>
        <a:xfrm>
          <a:off x="6891049" y="2402284"/>
          <a:ext cx="1058580" cy="122996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Higher function</a:t>
          </a:r>
          <a:endParaRPr lang="en-AU" sz="1800" kern="1200" dirty="0"/>
        </a:p>
      </dsp:txBody>
      <dsp:txXfrm>
        <a:off x="6891049" y="2402284"/>
        <a:ext cx="1058580" cy="1229969"/>
      </dsp:txXfrm>
    </dsp:sp>
    <dsp:sp modelId="{D4D48459-9877-4E67-8913-21B88FF7F78D}">
      <dsp:nvSpPr>
        <dsp:cNvPr id="0" name=""/>
        <dsp:cNvSpPr/>
      </dsp:nvSpPr>
      <dsp:spPr>
        <a:xfrm>
          <a:off x="7072363" y="3746585"/>
          <a:ext cx="1058580" cy="129679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9</a:t>
          </a:r>
        </a:p>
        <a:p>
          <a:pPr lvl="0" algn="ctr" defTabSz="889000">
            <a:lnSpc>
              <a:spcPct val="90000"/>
            </a:lnSpc>
            <a:spcBef>
              <a:spcPct val="0"/>
            </a:spcBef>
            <a:spcAft>
              <a:spcPct val="35000"/>
            </a:spcAft>
          </a:pPr>
          <a:r>
            <a:rPr lang="en-AU" sz="2000" b="1" kern="1200" dirty="0" smtClean="0"/>
            <a:t>106%</a:t>
          </a:r>
          <a:endParaRPr lang="en-AU" sz="2000" b="1" kern="1200" dirty="0"/>
        </a:p>
      </dsp:txBody>
      <dsp:txXfrm>
        <a:off x="7072363" y="3746585"/>
        <a:ext cx="1058580" cy="1296797"/>
      </dsp:txXfrm>
    </dsp:sp>
    <dsp:sp modelId="{F314834A-36E2-4E2B-B528-E9A46AF9E620}">
      <dsp:nvSpPr>
        <dsp:cNvPr id="0" name=""/>
        <dsp:cNvSpPr/>
      </dsp:nvSpPr>
      <dsp:spPr>
        <a:xfrm>
          <a:off x="7102924" y="5148113"/>
          <a:ext cx="1058580" cy="118888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a:t>
          </a:r>
        </a:p>
        <a:p>
          <a:pPr lvl="0" algn="ctr" defTabSz="889000">
            <a:lnSpc>
              <a:spcPct val="90000"/>
            </a:lnSpc>
            <a:spcBef>
              <a:spcPct val="0"/>
            </a:spcBef>
            <a:spcAft>
              <a:spcPct val="35000"/>
            </a:spcAft>
          </a:pPr>
          <a:r>
            <a:rPr lang="en-AU" sz="2000" b="1" kern="1200" dirty="0" smtClean="0"/>
            <a:t> Class 10</a:t>
          </a:r>
        </a:p>
        <a:p>
          <a:pPr lvl="0" algn="ctr" defTabSz="889000">
            <a:lnSpc>
              <a:spcPct val="90000"/>
            </a:lnSpc>
            <a:spcBef>
              <a:spcPct val="0"/>
            </a:spcBef>
            <a:spcAft>
              <a:spcPct val="35000"/>
            </a:spcAft>
          </a:pPr>
          <a:r>
            <a:rPr lang="en-AU" sz="2000" b="1" kern="1200" dirty="0" smtClean="0"/>
            <a:t>170%</a:t>
          </a:r>
          <a:endParaRPr lang="en-AU" sz="2000" b="1" kern="1200" dirty="0"/>
        </a:p>
      </dsp:txBody>
      <dsp:txXfrm>
        <a:off x="7102924" y="5148113"/>
        <a:ext cx="1058580" cy="1188880"/>
      </dsp:txXfrm>
    </dsp:sp>
    <dsp:sp modelId="{5291064D-B321-4B17-A866-0C1A58261F76}">
      <dsp:nvSpPr>
        <dsp:cNvPr id="0" name=""/>
        <dsp:cNvSpPr/>
      </dsp:nvSpPr>
      <dsp:spPr>
        <a:xfrm>
          <a:off x="8383721" y="2418480"/>
          <a:ext cx="1144155" cy="209735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Lower function and lower pressure sore risk </a:t>
          </a:r>
        </a:p>
        <a:p>
          <a:pPr lvl="0" algn="ctr" defTabSz="889000">
            <a:lnSpc>
              <a:spcPct val="90000"/>
            </a:lnSpc>
            <a:spcBef>
              <a:spcPct val="0"/>
            </a:spcBef>
            <a:spcAft>
              <a:spcPct val="35000"/>
            </a:spcAft>
          </a:pPr>
          <a:r>
            <a:rPr lang="en-AU" sz="2000" b="1" kern="1200" dirty="0" smtClean="0"/>
            <a:t> Class 11</a:t>
          </a:r>
        </a:p>
        <a:p>
          <a:pPr lvl="0" algn="ctr" defTabSz="889000">
            <a:lnSpc>
              <a:spcPct val="90000"/>
            </a:lnSpc>
            <a:spcBef>
              <a:spcPct val="0"/>
            </a:spcBef>
            <a:spcAft>
              <a:spcPct val="35000"/>
            </a:spcAft>
          </a:pPr>
          <a:r>
            <a:rPr lang="en-AU" sz="2000" b="1" kern="1200" dirty="0" smtClean="0"/>
            <a:t>163%</a:t>
          </a:r>
          <a:endParaRPr lang="en-AU" sz="2000" b="1" kern="1200" dirty="0"/>
        </a:p>
      </dsp:txBody>
      <dsp:txXfrm>
        <a:off x="8383721" y="2418480"/>
        <a:ext cx="1144155" cy="2097353"/>
      </dsp:txXfrm>
    </dsp:sp>
    <dsp:sp modelId="{9A5D6182-638D-4FD9-BAE5-B859DB497E1C}">
      <dsp:nvSpPr>
        <dsp:cNvPr id="0" name=""/>
        <dsp:cNvSpPr/>
      </dsp:nvSpPr>
      <dsp:spPr>
        <a:xfrm>
          <a:off x="9759420" y="2397155"/>
          <a:ext cx="1323659" cy="124020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AU" sz="1800" kern="1200" dirty="0" smtClean="0"/>
            <a:t>Lower f</a:t>
          </a:r>
          <a:r>
            <a:rPr lang="en-AU" sz="1700" kern="1200" dirty="0" smtClean="0"/>
            <a:t>unction and higher pressure sore risk</a:t>
          </a:r>
          <a:endParaRPr lang="en-AU" sz="1800" kern="1200" dirty="0"/>
        </a:p>
      </dsp:txBody>
      <dsp:txXfrm>
        <a:off x="9759420" y="2397155"/>
        <a:ext cx="1323659" cy="1240200"/>
      </dsp:txXfrm>
    </dsp:sp>
    <dsp:sp modelId="{85DC4925-10C6-4244-B9D4-84104AA31895}">
      <dsp:nvSpPr>
        <dsp:cNvPr id="0" name=""/>
        <dsp:cNvSpPr/>
      </dsp:nvSpPr>
      <dsp:spPr>
        <a:xfrm>
          <a:off x="10094972" y="3758732"/>
          <a:ext cx="1058580" cy="146026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Without CF </a:t>
          </a:r>
        </a:p>
        <a:p>
          <a:pPr lvl="0" algn="ctr" defTabSz="889000">
            <a:lnSpc>
              <a:spcPct val="90000"/>
            </a:lnSpc>
            <a:spcBef>
              <a:spcPct val="0"/>
            </a:spcBef>
            <a:spcAft>
              <a:spcPct val="35000"/>
            </a:spcAft>
          </a:pPr>
          <a:r>
            <a:rPr lang="en-AU" sz="2000" b="1" kern="1200" dirty="0" smtClean="0"/>
            <a:t>Class 12</a:t>
          </a:r>
        </a:p>
        <a:p>
          <a:pPr lvl="0" algn="ctr" defTabSz="889000">
            <a:lnSpc>
              <a:spcPct val="90000"/>
            </a:lnSpc>
            <a:spcBef>
              <a:spcPct val="0"/>
            </a:spcBef>
            <a:spcAft>
              <a:spcPct val="35000"/>
            </a:spcAft>
          </a:pPr>
          <a:r>
            <a:rPr lang="en-AU" sz="2000" b="1" kern="1200" dirty="0" smtClean="0"/>
            <a:t>159%</a:t>
          </a:r>
          <a:endParaRPr lang="en-AU" sz="2000" b="1" kern="1200" dirty="0"/>
        </a:p>
      </dsp:txBody>
      <dsp:txXfrm>
        <a:off x="10094972" y="3758732"/>
        <a:ext cx="1058580" cy="1460263"/>
      </dsp:txXfrm>
    </dsp:sp>
    <dsp:sp modelId="{D861C9ED-5B5B-450C-B797-981E4A5DC14E}">
      <dsp:nvSpPr>
        <dsp:cNvPr id="0" name=""/>
        <dsp:cNvSpPr/>
      </dsp:nvSpPr>
      <dsp:spPr>
        <a:xfrm>
          <a:off x="10094972" y="5337673"/>
          <a:ext cx="1058580" cy="119082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AU" sz="2000" b="1" kern="1200" dirty="0" smtClean="0"/>
            <a:t>With CF Class 13</a:t>
          </a:r>
        </a:p>
        <a:p>
          <a:pPr lvl="0" algn="ctr" defTabSz="889000">
            <a:lnSpc>
              <a:spcPct val="90000"/>
            </a:lnSpc>
            <a:spcBef>
              <a:spcPct val="0"/>
            </a:spcBef>
            <a:spcAft>
              <a:spcPct val="35000"/>
            </a:spcAft>
          </a:pPr>
          <a:r>
            <a:rPr lang="en-AU" sz="2000" b="1" kern="1200" dirty="0" smtClean="0"/>
            <a:t>195%</a:t>
          </a:r>
          <a:endParaRPr lang="en-AU" sz="2000" b="1" kern="1200" dirty="0"/>
        </a:p>
      </dsp:txBody>
      <dsp:txXfrm>
        <a:off x="10094972" y="5337673"/>
        <a:ext cx="1058580" cy="11908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18830" cy="493316"/>
          </a:xfrm>
          <a:prstGeom prst="rect">
            <a:avLst/>
          </a:prstGeom>
        </p:spPr>
        <p:txBody>
          <a:bodyPr vert="horz" lIns="90734" tIns="45368" rIns="90734" bIns="45368" rtlCol="0"/>
          <a:lstStyle>
            <a:lvl1pPr algn="l">
              <a:defRPr sz="1200"/>
            </a:lvl1pPr>
          </a:lstStyle>
          <a:p>
            <a:endParaRPr lang="en-US" dirty="0"/>
          </a:p>
        </p:txBody>
      </p:sp>
      <p:sp>
        <p:nvSpPr>
          <p:cNvPr id="3" name="Date Placeholder 2"/>
          <p:cNvSpPr>
            <a:spLocks noGrp="1"/>
          </p:cNvSpPr>
          <p:nvPr>
            <p:ph type="dt" sz="quarter" idx="1"/>
          </p:nvPr>
        </p:nvSpPr>
        <p:spPr>
          <a:xfrm>
            <a:off x="3815375" y="0"/>
            <a:ext cx="2918830" cy="493316"/>
          </a:xfrm>
          <a:prstGeom prst="rect">
            <a:avLst/>
          </a:prstGeom>
        </p:spPr>
        <p:txBody>
          <a:bodyPr vert="horz" lIns="90734" tIns="45368" rIns="90734" bIns="45368" rtlCol="0"/>
          <a:lstStyle>
            <a:lvl1pPr algn="r">
              <a:defRPr sz="1200"/>
            </a:lvl1pPr>
          </a:lstStyle>
          <a:p>
            <a:fld id="{11DA9EFC-CF96-7E46-8884-D01C20C6C762}" type="datetimeFigureOut">
              <a:rPr lang="en-US" smtClean="0"/>
              <a:t>4/27/2021</a:t>
            </a:fld>
            <a:endParaRPr lang="en-US" dirty="0"/>
          </a:p>
        </p:txBody>
      </p:sp>
      <p:sp>
        <p:nvSpPr>
          <p:cNvPr id="4" name="Footer Placeholder 3"/>
          <p:cNvSpPr>
            <a:spLocks noGrp="1"/>
          </p:cNvSpPr>
          <p:nvPr>
            <p:ph type="ftr" sz="quarter" idx="2"/>
          </p:nvPr>
        </p:nvSpPr>
        <p:spPr>
          <a:xfrm>
            <a:off x="3" y="9371285"/>
            <a:ext cx="2918830" cy="493316"/>
          </a:xfrm>
          <a:prstGeom prst="rect">
            <a:avLst/>
          </a:prstGeom>
        </p:spPr>
        <p:txBody>
          <a:bodyPr vert="horz" lIns="90734" tIns="45368" rIns="90734" bIns="453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5" y="9371285"/>
            <a:ext cx="2918830" cy="493316"/>
          </a:xfrm>
          <a:prstGeom prst="rect">
            <a:avLst/>
          </a:prstGeom>
        </p:spPr>
        <p:txBody>
          <a:bodyPr vert="horz" lIns="90734" tIns="45368" rIns="90734" bIns="45368" rtlCol="0" anchor="b"/>
          <a:lstStyle>
            <a:lvl1pPr algn="r">
              <a:defRPr sz="1200"/>
            </a:lvl1pPr>
          </a:lstStyle>
          <a:p>
            <a:fld id="{EDDBCD9A-28E4-134A-B109-B1783EF5C1D4}" type="slidenum">
              <a:rPr lang="en-US" smtClean="0"/>
              <a:t>‹#›</a:t>
            </a:fld>
            <a:endParaRPr lang="en-US" dirty="0"/>
          </a:p>
        </p:txBody>
      </p:sp>
    </p:spTree>
    <p:extLst>
      <p:ext uri="{BB962C8B-B14F-4D97-AF65-F5344CB8AC3E}">
        <p14:creationId xmlns:p14="http://schemas.microsoft.com/office/powerpoint/2010/main" val="462260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18830" cy="493316"/>
          </a:xfrm>
          <a:prstGeom prst="rect">
            <a:avLst/>
          </a:prstGeom>
        </p:spPr>
        <p:txBody>
          <a:bodyPr vert="horz" lIns="90734" tIns="45368" rIns="90734" bIns="45368" rtlCol="0"/>
          <a:lstStyle>
            <a:lvl1pPr algn="l">
              <a:defRPr sz="1200"/>
            </a:lvl1pPr>
          </a:lstStyle>
          <a:p>
            <a:endParaRPr lang="en-US" dirty="0"/>
          </a:p>
        </p:txBody>
      </p:sp>
      <p:sp>
        <p:nvSpPr>
          <p:cNvPr id="3" name="Date Placeholder 2"/>
          <p:cNvSpPr>
            <a:spLocks noGrp="1"/>
          </p:cNvSpPr>
          <p:nvPr>
            <p:ph type="dt" idx="1"/>
          </p:nvPr>
        </p:nvSpPr>
        <p:spPr>
          <a:xfrm>
            <a:off x="3815375" y="0"/>
            <a:ext cx="2918830" cy="493316"/>
          </a:xfrm>
          <a:prstGeom prst="rect">
            <a:avLst/>
          </a:prstGeom>
        </p:spPr>
        <p:txBody>
          <a:bodyPr vert="horz" lIns="90734" tIns="45368" rIns="90734" bIns="45368" rtlCol="0"/>
          <a:lstStyle>
            <a:lvl1pPr algn="r">
              <a:defRPr sz="1200"/>
            </a:lvl1pPr>
          </a:lstStyle>
          <a:p>
            <a:fld id="{25601EF2-9916-514F-A8A4-BF96020BCD3E}" type="datetimeFigureOut">
              <a:rPr lang="en-US" smtClean="0"/>
              <a:t>4/27/2021</a:t>
            </a:fld>
            <a:endParaRPr lang="en-US" dirty="0"/>
          </a:p>
        </p:txBody>
      </p:sp>
      <p:sp>
        <p:nvSpPr>
          <p:cNvPr id="4" name="Slide Image Placeholder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0734" tIns="45368" rIns="90734" bIns="45368"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34" tIns="45368" rIns="90734" bIns="45368"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3" y="9371285"/>
            <a:ext cx="2918830" cy="493316"/>
          </a:xfrm>
          <a:prstGeom prst="rect">
            <a:avLst/>
          </a:prstGeom>
        </p:spPr>
        <p:txBody>
          <a:bodyPr vert="horz" lIns="90734" tIns="45368" rIns="90734" bIns="453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0734" tIns="45368" rIns="90734" bIns="45368" rtlCol="0" anchor="b"/>
          <a:lstStyle>
            <a:lvl1pPr algn="r">
              <a:defRPr sz="1200"/>
            </a:lvl1pPr>
          </a:lstStyle>
          <a:p>
            <a:fld id="{6135540C-7501-3242-AA08-B2CEB7F88568}" type="slidenum">
              <a:rPr lang="en-US" smtClean="0"/>
              <a:t>‹#›</a:t>
            </a:fld>
            <a:endParaRPr lang="en-US" dirty="0"/>
          </a:p>
        </p:txBody>
      </p:sp>
    </p:spTree>
    <p:extLst>
      <p:ext uri="{BB962C8B-B14F-4D97-AF65-F5344CB8AC3E}">
        <p14:creationId xmlns:p14="http://schemas.microsoft.com/office/powerpoint/2010/main" val="2451222688"/>
      </p:ext>
    </p:extLst>
  </p:cSld>
  <p:clrMap bg1="lt1" tx1="dk1" bg2="lt2" tx2="dk2" accent1="accent1" accent2="accent2" accent3="accent3" accent4="accent4" accent5="accent5" accent6="accent6" hlink="hlink" folHlink="folHlink"/>
  <p:hf hdr="0" ftr="0" dt="0"/>
  <p:notesStyle>
    <a:lvl1pPr marL="0" algn="l" defTabSz="544251" rtl="0" eaLnBrk="1" latinLnBrk="0" hangingPunct="1">
      <a:defRPr sz="1400" kern="1200">
        <a:solidFill>
          <a:schemeClr val="tx1"/>
        </a:solidFill>
        <a:latin typeface="+mn-lt"/>
        <a:ea typeface="+mn-ea"/>
        <a:cs typeface="+mn-cs"/>
      </a:defRPr>
    </a:lvl1pPr>
    <a:lvl2pPr marL="544251" algn="l" defTabSz="544251" rtl="0" eaLnBrk="1" latinLnBrk="0" hangingPunct="1">
      <a:defRPr sz="1400" kern="1200">
        <a:solidFill>
          <a:schemeClr val="tx1"/>
        </a:solidFill>
        <a:latin typeface="+mn-lt"/>
        <a:ea typeface="+mn-ea"/>
        <a:cs typeface="+mn-cs"/>
      </a:defRPr>
    </a:lvl2pPr>
    <a:lvl3pPr marL="1088502" algn="l" defTabSz="544251" rtl="0" eaLnBrk="1" latinLnBrk="0" hangingPunct="1">
      <a:defRPr sz="1400" kern="1200">
        <a:solidFill>
          <a:schemeClr val="tx1"/>
        </a:solidFill>
        <a:latin typeface="+mn-lt"/>
        <a:ea typeface="+mn-ea"/>
        <a:cs typeface="+mn-cs"/>
      </a:defRPr>
    </a:lvl3pPr>
    <a:lvl4pPr marL="1632753" algn="l" defTabSz="544251" rtl="0" eaLnBrk="1" latinLnBrk="0" hangingPunct="1">
      <a:defRPr sz="1400" kern="1200">
        <a:solidFill>
          <a:schemeClr val="tx1"/>
        </a:solidFill>
        <a:latin typeface="+mn-lt"/>
        <a:ea typeface="+mn-ea"/>
        <a:cs typeface="+mn-cs"/>
      </a:defRPr>
    </a:lvl4pPr>
    <a:lvl5pPr marL="2177004" algn="l" defTabSz="544251" rtl="0" eaLnBrk="1" latinLnBrk="0" hangingPunct="1">
      <a:defRPr sz="1400" kern="1200">
        <a:solidFill>
          <a:schemeClr val="tx1"/>
        </a:solidFill>
        <a:latin typeface="+mn-lt"/>
        <a:ea typeface="+mn-ea"/>
        <a:cs typeface="+mn-cs"/>
      </a:defRPr>
    </a:lvl5pPr>
    <a:lvl6pPr marL="2721254" algn="l" defTabSz="544251" rtl="0" eaLnBrk="1" latinLnBrk="0" hangingPunct="1">
      <a:defRPr sz="1400" kern="1200">
        <a:solidFill>
          <a:schemeClr val="tx1"/>
        </a:solidFill>
        <a:latin typeface="+mn-lt"/>
        <a:ea typeface="+mn-ea"/>
        <a:cs typeface="+mn-cs"/>
      </a:defRPr>
    </a:lvl6pPr>
    <a:lvl7pPr marL="3265505" algn="l" defTabSz="544251" rtl="0" eaLnBrk="1" latinLnBrk="0" hangingPunct="1">
      <a:defRPr sz="1400" kern="1200">
        <a:solidFill>
          <a:schemeClr val="tx1"/>
        </a:solidFill>
        <a:latin typeface="+mn-lt"/>
        <a:ea typeface="+mn-ea"/>
        <a:cs typeface="+mn-cs"/>
      </a:defRPr>
    </a:lvl7pPr>
    <a:lvl8pPr marL="3809756" algn="l" defTabSz="544251" rtl="0" eaLnBrk="1" latinLnBrk="0" hangingPunct="1">
      <a:defRPr sz="1400" kern="1200">
        <a:solidFill>
          <a:schemeClr val="tx1"/>
        </a:solidFill>
        <a:latin typeface="+mn-lt"/>
        <a:ea typeface="+mn-ea"/>
        <a:cs typeface="+mn-cs"/>
      </a:defRPr>
    </a:lvl8pPr>
    <a:lvl9pPr marL="4354007" algn="l" defTabSz="544251"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217991" y="1295701"/>
            <a:ext cx="11754436" cy="2502479"/>
            <a:chOff x="116" y="816"/>
            <a:chExt cx="6248" cy="1576"/>
          </a:xfrm>
        </p:grpSpPr>
        <p:sp>
          <p:nvSpPr>
            <p:cNvPr id="5" name="Rectangle 2"/>
            <p:cNvSpPr>
              <a:spLocks noChangeArrowheads="1"/>
            </p:cNvSpPr>
            <p:nvPr/>
          </p:nvSpPr>
          <p:spPr bwMode="grayWhite">
            <a:xfrm>
              <a:off x="116" y="920"/>
              <a:ext cx="6248" cy="1472"/>
            </a:xfrm>
            <a:prstGeom prst="rect">
              <a:avLst/>
            </a:prstGeom>
            <a:noFill/>
            <a:ln w="25400">
              <a:solidFill>
                <a:schemeClr val="tx1"/>
              </a:solidFill>
              <a:prstDash val="sysDot"/>
              <a:miter lim="800000"/>
              <a:headEnd/>
              <a:tailEnd/>
            </a:ln>
          </p:spPr>
          <p:txBody>
            <a:bodyPr wrap="none" anchor="ctr"/>
            <a:lstStyle/>
            <a:p>
              <a:pPr eaLnBrk="0" fontAlgn="base" hangingPunct="0">
                <a:spcBef>
                  <a:spcPct val="0"/>
                </a:spcBef>
                <a:spcAft>
                  <a:spcPct val="0"/>
                </a:spcAft>
              </a:pPr>
              <a:endParaRPr lang="en-US" sz="3800" dirty="0">
                <a:solidFill>
                  <a:srgbClr val="000099"/>
                </a:solidFill>
                <a:ea typeface="ＭＳ Ｐゴシック" charset="-128"/>
              </a:endParaRPr>
            </a:p>
          </p:txBody>
        </p:sp>
        <p:sp>
          <p:nvSpPr>
            <p:cNvPr id="6" name="AutoShape 3"/>
            <p:cNvSpPr>
              <a:spLocks noChangeArrowheads="1"/>
            </p:cNvSpPr>
            <p:nvPr/>
          </p:nvSpPr>
          <p:spPr bwMode="ltGray">
            <a:xfrm rot="10800000" flipH="1">
              <a:off x="647" y="816"/>
              <a:ext cx="553" cy="432"/>
            </a:xfrm>
            <a:prstGeom prst="triangle">
              <a:avLst>
                <a:gd name="adj" fmla="val 49995"/>
              </a:avLst>
            </a:prstGeom>
            <a:solidFill>
              <a:schemeClr val="hlink"/>
            </a:solidFill>
            <a:ln w="9525">
              <a:noFill/>
              <a:miter lim="800000"/>
              <a:headEnd/>
              <a:tailEnd/>
            </a:ln>
            <a:effectLst>
              <a:outerShdw dist="155023" dir="2099521" algn="ctr" rotWithShape="0">
                <a:schemeClr val="bg2">
                  <a:alpha val="50000"/>
                </a:schemeClr>
              </a:outerShdw>
            </a:effectLst>
          </p:spPr>
          <p:txBody>
            <a:bodyPr wrap="none" anchor="ctr"/>
            <a:lstStyle/>
            <a:p>
              <a:pPr eaLnBrk="0" fontAlgn="base" hangingPunct="0">
                <a:spcBef>
                  <a:spcPct val="0"/>
                </a:spcBef>
                <a:spcAft>
                  <a:spcPct val="0"/>
                </a:spcAft>
              </a:pPr>
              <a:endParaRPr lang="en-US" sz="3800" dirty="0">
                <a:solidFill>
                  <a:srgbClr val="000099"/>
                </a:solidFill>
                <a:ea typeface="ＭＳ Ｐゴシック" charset="-128"/>
              </a:endParaRPr>
            </a:p>
          </p:txBody>
        </p:sp>
      </p:grpSp>
      <p:sp>
        <p:nvSpPr>
          <p:cNvPr id="3078" name="Rectangle 6"/>
          <p:cNvSpPr>
            <a:spLocks noGrp="1" noChangeArrowheads="1"/>
          </p:cNvSpPr>
          <p:nvPr>
            <p:ph type="subTitle" sz="quarter" idx="1"/>
          </p:nvPr>
        </p:nvSpPr>
        <p:spPr>
          <a:xfrm>
            <a:off x="1828562" y="4191970"/>
            <a:ext cx="8533289" cy="1753006"/>
          </a:xfrm>
        </p:spPr>
        <p:txBody>
          <a:bodyPr/>
          <a:lstStyle>
            <a:lvl1pPr marL="0" indent="0" algn="ctr">
              <a:buFont typeface="Monotype Sorts" pitchFamily="2" charset="2"/>
              <a:buNone/>
              <a:defRPr/>
            </a:lvl1pPr>
          </a:lstStyle>
          <a:p>
            <a:r>
              <a:rPr lang="en-US"/>
              <a:t>Click to edit Master subtitle style</a:t>
            </a:r>
            <a:endParaRPr lang="en-AU"/>
          </a:p>
        </p:txBody>
      </p:sp>
      <p:sp>
        <p:nvSpPr>
          <p:cNvPr id="2" name="Title 1"/>
          <p:cNvSpPr>
            <a:spLocks noGrp="1"/>
          </p:cNvSpPr>
          <p:nvPr>
            <p:ph type="title"/>
          </p:nvPr>
        </p:nvSpPr>
        <p:spPr>
          <a:xfrm>
            <a:off x="914281" y="2057876"/>
            <a:ext cx="10361851" cy="1143265"/>
          </a:xfrm>
        </p:spPr>
        <p:txBody>
          <a:bodyPr/>
          <a:lstStyle/>
          <a:p>
            <a:r>
              <a:rPr lang="en-US"/>
              <a:t>Click to edit Master title style</a:t>
            </a:r>
            <a:endParaRPr lang="en-AU"/>
          </a:p>
        </p:txBody>
      </p:sp>
    </p:spTree>
    <p:extLst>
      <p:ext uri="{BB962C8B-B14F-4D97-AF65-F5344CB8AC3E}">
        <p14:creationId xmlns:p14="http://schemas.microsoft.com/office/powerpoint/2010/main" val="111784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70"/>
          </a:xfrm>
        </p:spPr>
        <p:txBody>
          <a:bodyPr anchor="b"/>
          <a:lstStyle>
            <a:lvl1pPr algn="l">
              <a:defRPr sz="2400" b="1"/>
            </a:lvl1pPr>
          </a:lstStyle>
          <a:p>
            <a:r>
              <a:rPr lang="en-US"/>
              <a:t>Click to edit Master title style</a:t>
            </a:r>
            <a:endParaRPr lang="en-AU"/>
          </a:p>
        </p:txBody>
      </p:sp>
      <p:sp>
        <p:nvSpPr>
          <p:cNvPr id="3" name="Picture Placeholder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2389406" y="5368582"/>
            <a:ext cx="7314248" cy="8050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a:t>Click to edit Master text styles</a:t>
            </a:r>
          </a:p>
        </p:txBody>
      </p:sp>
    </p:spTree>
    <p:extLst>
      <p:ext uri="{BB962C8B-B14F-4D97-AF65-F5344CB8AC3E}">
        <p14:creationId xmlns:p14="http://schemas.microsoft.com/office/powerpoint/2010/main" val="209340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9715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669" y="609741"/>
            <a:ext cx="2590463" cy="548767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914281" y="609741"/>
            <a:ext cx="7568215" cy="54876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9206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20"/>
            <a:ext cx="10361851" cy="1470365"/>
          </a:xfrm>
        </p:spPr>
        <p:txBody>
          <a:bodyPr/>
          <a:lstStyle/>
          <a:p>
            <a:r>
              <a:rPr lang="en-US"/>
              <a:t>Click to edit Master title style</a:t>
            </a:r>
            <a:endParaRPr lang="en-AU"/>
          </a:p>
        </p:txBody>
      </p:sp>
      <p:sp>
        <p:nvSpPr>
          <p:cNvPr id="3" name="Subtitle 2"/>
          <p:cNvSpPr>
            <a:spLocks noGrp="1"/>
          </p:cNvSpPr>
          <p:nvPr>
            <p:ph type="subTitle" idx="1"/>
          </p:nvPr>
        </p:nvSpPr>
        <p:spPr>
          <a:xfrm>
            <a:off x="1828562" y="3887100"/>
            <a:ext cx="8533289" cy="1753006"/>
          </a:xfrm>
        </p:spPr>
        <p:txBody>
          <a:bodyPr/>
          <a:lstStyle>
            <a:lvl1pPr marL="0" indent="0" algn="ctr">
              <a:buNone/>
              <a:defRPr/>
            </a:lvl1pPr>
            <a:lvl2pPr marL="544251" indent="0" algn="ctr">
              <a:buNone/>
              <a:defRPr/>
            </a:lvl2pPr>
            <a:lvl3pPr marL="1088502" indent="0" algn="ctr">
              <a:buNone/>
              <a:defRPr/>
            </a:lvl3pPr>
            <a:lvl4pPr marL="1632753" indent="0" algn="ctr">
              <a:buNone/>
              <a:defRPr/>
            </a:lvl4pPr>
            <a:lvl5pPr marL="2177004" indent="0" algn="ctr">
              <a:buNone/>
              <a:defRPr/>
            </a:lvl5pPr>
            <a:lvl6pPr marL="2721254" indent="0" algn="ctr">
              <a:buNone/>
              <a:defRPr/>
            </a:lvl6pPr>
            <a:lvl7pPr marL="3265505" indent="0" algn="ctr">
              <a:buNone/>
              <a:defRPr/>
            </a:lvl7pPr>
            <a:lvl8pPr marL="3809756" indent="0" algn="ctr">
              <a:buNone/>
              <a:defRPr/>
            </a:lvl8pPr>
            <a:lvl9pPr marL="4354007"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1442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69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7329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22"/>
            <a:ext cx="10361851" cy="1362390"/>
          </a:xfrm>
        </p:spPr>
        <p:txBody>
          <a:bodyPr anchor="t"/>
          <a:lstStyle>
            <a:lvl1pPr algn="l">
              <a:defRPr sz="4800" b="1" cap="all"/>
            </a:lvl1pPr>
          </a:lstStyle>
          <a:p>
            <a:r>
              <a:rPr lang="en-US"/>
              <a:t>Click to edit Master title style</a:t>
            </a:r>
            <a:endParaRPr lang="en-AU"/>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400"/>
            </a:lvl1pPr>
            <a:lvl2pPr marL="544251" indent="0">
              <a:buNone/>
              <a:defRPr sz="2100"/>
            </a:lvl2pPr>
            <a:lvl3pPr marL="1088502" indent="0">
              <a:buNone/>
              <a:defRPr sz="1900"/>
            </a:lvl3pPr>
            <a:lvl4pPr marL="1632753" indent="0">
              <a:buNone/>
              <a:defRPr sz="1700"/>
            </a:lvl4pPr>
            <a:lvl5pPr marL="2177004" indent="0">
              <a:buNone/>
              <a:defRPr sz="1700"/>
            </a:lvl5pPr>
            <a:lvl6pPr marL="2721254" indent="0">
              <a:buNone/>
              <a:defRPr sz="1700"/>
            </a:lvl6pPr>
            <a:lvl7pPr marL="3265505" indent="0">
              <a:buNone/>
              <a:defRPr sz="1700"/>
            </a:lvl7pPr>
            <a:lvl8pPr marL="3809756" indent="0">
              <a:buNone/>
              <a:defRPr sz="1700"/>
            </a:lvl8pPr>
            <a:lvl9pPr marL="4354007" indent="0">
              <a:buNone/>
              <a:defRPr sz="1700"/>
            </a:lvl9pPr>
          </a:lstStyle>
          <a:p>
            <a:pPr lvl="0"/>
            <a:r>
              <a:rPr lang="en-US"/>
              <a:t>Click to edit Master text styles</a:t>
            </a:r>
          </a:p>
        </p:txBody>
      </p:sp>
    </p:spTree>
    <p:extLst>
      <p:ext uri="{BB962C8B-B14F-4D97-AF65-F5344CB8AC3E}">
        <p14:creationId xmlns:p14="http://schemas.microsoft.com/office/powerpoint/2010/main" val="227701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914281" y="1981659"/>
            <a:ext cx="5079339" cy="411575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6793" y="1981659"/>
            <a:ext cx="5079339" cy="411575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6898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0"/>
            <a:ext cx="10971372" cy="1143265"/>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521" y="1535469"/>
            <a:ext cx="5386216" cy="639911"/>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a:t>Click to edit Master text styles</a:t>
            </a:r>
          </a:p>
        </p:txBody>
      </p:sp>
      <p:sp>
        <p:nvSpPr>
          <p:cNvPr id="4" name="Content Placeholder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564" y="1535469"/>
            <a:ext cx="5388332" cy="639911"/>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2564"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921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7250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46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400" b="1"/>
            </a:lvl1pPr>
          </a:lstStyle>
          <a:p>
            <a:r>
              <a:rPr lang="en-US"/>
              <a:t>Click to edit Master title style</a:t>
            </a:r>
            <a:endParaRPr lang="en-AU"/>
          </a:p>
        </p:txBody>
      </p:sp>
      <p:sp>
        <p:nvSpPr>
          <p:cNvPr id="3" name="Content Placeholder 2"/>
          <p:cNvSpPr>
            <a:spLocks noGrp="1"/>
          </p:cNvSpPr>
          <p:nvPr>
            <p:ph idx="1"/>
          </p:nvPr>
        </p:nvSpPr>
        <p:spPr>
          <a:xfrm>
            <a:off x="4766113" y="273116"/>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524" y="1435435"/>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a:t>Click to edit Master text styles</a:t>
            </a:r>
          </a:p>
        </p:txBody>
      </p:sp>
    </p:spTree>
    <p:extLst>
      <p:ext uri="{BB962C8B-B14F-4D97-AF65-F5344CB8AC3E}">
        <p14:creationId xmlns:p14="http://schemas.microsoft.com/office/powerpoint/2010/main" val="148040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914281" y="609741"/>
            <a:ext cx="10361851" cy="1143265"/>
          </a:xfrm>
          <a:prstGeom prst="rect">
            <a:avLst/>
          </a:prstGeom>
          <a:noFill/>
          <a:ln w="9525">
            <a:noFill/>
            <a:miter lim="800000"/>
            <a:headEnd/>
            <a:tailEnd/>
          </a:ln>
        </p:spPr>
        <p:txBody>
          <a:bodyPr vert="horz" wrap="square" lIns="109606" tIns="54804" rIns="109606" bIns="54804" numCol="1" anchor="ctr" anchorCtr="0" compatLnSpc="1">
            <a:prstTxWarp prst="textNoShape">
              <a:avLst/>
            </a:prstTxWarp>
          </a:bodyPr>
          <a:lstStyle/>
          <a:p>
            <a:pPr lvl="0"/>
            <a:r>
              <a:rPr lang="en-US"/>
              <a:t>Click to edit Master title style</a:t>
            </a:r>
            <a:endParaRPr lang="en-AU"/>
          </a:p>
        </p:txBody>
      </p:sp>
      <p:sp>
        <p:nvSpPr>
          <p:cNvPr id="1027" name="Rectangle 7"/>
          <p:cNvSpPr>
            <a:spLocks noGrp="1" noChangeArrowheads="1"/>
          </p:cNvSpPr>
          <p:nvPr>
            <p:ph type="body" idx="1"/>
          </p:nvPr>
        </p:nvSpPr>
        <p:spPr bwMode="auto">
          <a:xfrm>
            <a:off x="914281" y="1981659"/>
            <a:ext cx="10361851" cy="4115753"/>
          </a:xfrm>
          <a:prstGeom prst="rect">
            <a:avLst/>
          </a:prstGeom>
          <a:noFill/>
          <a:ln w="9525">
            <a:noFill/>
            <a:miter lim="800000"/>
            <a:headEnd/>
            <a:tailEnd/>
          </a:ln>
        </p:spPr>
        <p:txBody>
          <a:bodyPr vert="horz" wrap="square" lIns="109606" tIns="54804" rIns="109606" bIns="548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9" name="Picture 2"/>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0518788" y="104845"/>
            <a:ext cx="1514687" cy="50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37683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Lst>
  <p:hf hdr="0" ftr="0" dt="0"/>
  <p:txStyles>
    <p:titleStyle>
      <a:lvl1pPr algn="ctr" rtl="0" eaLnBrk="1" fontAlgn="base" hangingPunct="1">
        <a:spcBef>
          <a:spcPct val="0"/>
        </a:spcBef>
        <a:spcAft>
          <a:spcPct val="0"/>
        </a:spcAft>
        <a:defRPr sz="5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2pPr>
      <a:lvl3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3pPr>
      <a:lvl4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4pPr>
      <a:lvl5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5pPr>
      <a:lvl6pPr marL="544251" algn="ctr" rtl="0" eaLnBrk="1" fontAlgn="base" hangingPunct="1">
        <a:spcBef>
          <a:spcPct val="0"/>
        </a:spcBef>
        <a:spcAft>
          <a:spcPct val="0"/>
        </a:spcAft>
        <a:defRPr sz="5200">
          <a:solidFill>
            <a:schemeClr val="tx2"/>
          </a:solidFill>
          <a:latin typeface="Arial Narrow" pitchFamily="34" charset="0"/>
        </a:defRPr>
      </a:lvl6pPr>
      <a:lvl7pPr marL="1088502" algn="ctr" rtl="0" eaLnBrk="1" fontAlgn="base" hangingPunct="1">
        <a:spcBef>
          <a:spcPct val="0"/>
        </a:spcBef>
        <a:spcAft>
          <a:spcPct val="0"/>
        </a:spcAft>
        <a:defRPr sz="5200">
          <a:solidFill>
            <a:schemeClr val="tx2"/>
          </a:solidFill>
          <a:latin typeface="Arial Narrow" pitchFamily="34" charset="0"/>
        </a:defRPr>
      </a:lvl7pPr>
      <a:lvl8pPr marL="1632753" algn="ctr" rtl="0" eaLnBrk="1" fontAlgn="base" hangingPunct="1">
        <a:spcBef>
          <a:spcPct val="0"/>
        </a:spcBef>
        <a:spcAft>
          <a:spcPct val="0"/>
        </a:spcAft>
        <a:defRPr sz="5200">
          <a:solidFill>
            <a:schemeClr val="tx2"/>
          </a:solidFill>
          <a:latin typeface="Arial Narrow" pitchFamily="34" charset="0"/>
        </a:defRPr>
      </a:lvl8pPr>
      <a:lvl9pPr marL="2177004" algn="ctr" rtl="0" eaLnBrk="1" fontAlgn="base" hangingPunct="1">
        <a:spcBef>
          <a:spcPct val="0"/>
        </a:spcBef>
        <a:spcAft>
          <a:spcPct val="0"/>
        </a:spcAft>
        <a:defRPr sz="5200">
          <a:solidFill>
            <a:schemeClr val="tx2"/>
          </a:solidFill>
          <a:latin typeface="Arial Narrow" pitchFamily="34" charset="0"/>
        </a:defRPr>
      </a:lvl9pPr>
    </p:titleStyle>
    <p:bodyStyle>
      <a:lvl1pPr marL="408188" indent="-408188" algn="l" rtl="0" eaLnBrk="1" fontAlgn="base" hangingPunct="1">
        <a:spcBef>
          <a:spcPct val="20000"/>
        </a:spcBef>
        <a:spcAft>
          <a:spcPct val="0"/>
        </a:spcAft>
        <a:buClr>
          <a:schemeClr val="hlink"/>
        </a:buClr>
        <a:buSzPct val="75000"/>
        <a:buFont typeface="Monotype Sorts" pitchFamily="2" charset="2"/>
        <a:buChar char="u"/>
        <a:defRPr sz="3800">
          <a:solidFill>
            <a:schemeClr val="tx1"/>
          </a:solidFill>
          <a:latin typeface="+mn-lt"/>
          <a:ea typeface="ＭＳ Ｐゴシック" charset="-128"/>
          <a:cs typeface="ＭＳ Ｐゴシック" charset="-128"/>
        </a:defRPr>
      </a:lvl1pPr>
      <a:lvl2pPr marL="884408" indent="-340157" algn="l" rtl="0" eaLnBrk="1" fontAlgn="base" hangingPunct="1">
        <a:spcBef>
          <a:spcPct val="20000"/>
        </a:spcBef>
        <a:spcAft>
          <a:spcPct val="0"/>
        </a:spcAft>
        <a:buClr>
          <a:schemeClr val="tx1"/>
        </a:buClr>
        <a:buChar char="–"/>
        <a:defRPr sz="3300">
          <a:solidFill>
            <a:schemeClr val="tx1"/>
          </a:solidFill>
          <a:latin typeface="+mn-lt"/>
          <a:ea typeface="ＭＳ Ｐゴシック" charset="-128"/>
        </a:defRPr>
      </a:lvl2pPr>
      <a:lvl3pPr marL="1360627" indent="-272125" algn="l" rtl="0" eaLnBrk="1" fontAlgn="base" hangingPunct="1">
        <a:spcBef>
          <a:spcPct val="20000"/>
        </a:spcBef>
        <a:spcAft>
          <a:spcPct val="0"/>
        </a:spcAft>
        <a:buClr>
          <a:schemeClr val="hlink"/>
        </a:buClr>
        <a:buSzPct val="65000"/>
        <a:buFont typeface="Monotype Sorts" pitchFamily="2" charset="2"/>
        <a:buChar char="t"/>
        <a:defRPr sz="2900">
          <a:solidFill>
            <a:schemeClr val="tx1"/>
          </a:solidFill>
          <a:latin typeface="+mn-lt"/>
          <a:ea typeface="ＭＳ Ｐゴシック" charset="-128"/>
        </a:defRPr>
      </a:lvl3pPr>
      <a:lvl4pPr marL="1904878" indent="-272125" algn="l" rtl="0" eaLnBrk="1" fontAlgn="base" hangingPunct="1">
        <a:spcBef>
          <a:spcPct val="20000"/>
        </a:spcBef>
        <a:spcAft>
          <a:spcPct val="0"/>
        </a:spcAft>
        <a:buClr>
          <a:schemeClr val="tx1"/>
        </a:buClr>
        <a:buChar char="–"/>
        <a:defRPr sz="2400">
          <a:solidFill>
            <a:schemeClr val="tx1"/>
          </a:solidFill>
          <a:latin typeface="+mn-lt"/>
          <a:ea typeface="ＭＳ Ｐゴシック" charset="-128"/>
        </a:defRPr>
      </a:lvl4pPr>
      <a:lvl5pPr marL="2449129" indent="-272125" algn="l" rtl="0" eaLnBrk="1" fontAlgn="base" hangingPunct="1">
        <a:spcBef>
          <a:spcPct val="20000"/>
        </a:spcBef>
        <a:spcAft>
          <a:spcPct val="0"/>
        </a:spcAft>
        <a:buClr>
          <a:schemeClr val="tx1"/>
        </a:buClr>
        <a:buChar char="•"/>
        <a:defRPr sz="2400">
          <a:solidFill>
            <a:schemeClr val="tx1"/>
          </a:solidFill>
          <a:latin typeface="+mn-lt"/>
          <a:ea typeface="ＭＳ Ｐゴシック" charset="-128"/>
        </a:defRPr>
      </a:lvl5pPr>
      <a:lvl6pPr marL="2993380" indent="-272125" algn="l" rtl="0" eaLnBrk="1" fontAlgn="base" hangingPunct="1">
        <a:spcBef>
          <a:spcPct val="20000"/>
        </a:spcBef>
        <a:spcAft>
          <a:spcPct val="0"/>
        </a:spcAft>
        <a:buClr>
          <a:schemeClr val="tx1"/>
        </a:buClr>
        <a:buChar char="•"/>
        <a:defRPr sz="2400">
          <a:solidFill>
            <a:schemeClr val="tx1"/>
          </a:solidFill>
          <a:latin typeface="+mn-lt"/>
        </a:defRPr>
      </a:lvl6pPr>
      <a:lvl7pPr marL="3537631" indent="-272125" algn="l" rtl="0" eaLnBrk="1" fontAlgn="base" hangingPunct="1">
        <a:spcBef>
          <a:spcPct val="20000"/>
        </a:spcBef>
        <a:spcAft>
          <a:spcPct val="0"/>
        </a:spcAft>
        <a:buClr>
          <a:schemeClr val="tx1"/>
        </a:buClr>
        <a:buChar char="•"/>
        <a:defRPr sz="2400">
          <a:solidFill>
            <a:schemeClr val="tx1"/>
          </a:solidFill>
          <a:latin typeface="+mn-lt"/>
        </a:defRPr>
      </a:lvl7pPr>
      <a:lvl8pPr marL="4081882" indent="-272125" algn="l" rtl="0" eaLnBrk="1" fontAlgn="base" hangingPunct="1">
        <a:spcBef>
          <a:spcPct val="20000"/>
        </a:spcBef>
        <a:spcAft>
          <a:spcPct val="0"/>
        </a:spcAft>
        <a:buClr>
          <a:schemeClr val="tx1"/>
        </a:buClr>
        <a:buChar char="•"/>
        <a:defRPr sz="2400">
          <a:solidFill>
            <a:schemeClr val="tx1"/>
          </a:solidFill>
          <a:latin typeface="+mn-lt"/>
        </a:defRPr>
      </a:lvl8pPr>
      <a:lvl9pPr marL="4626132" indent="-272125"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hsri.uow.edu.au/rucs/index.html" TargetMode="External"/><Relationship Id="rId2" Type="http://schemas.openxmlformats.org/officeDocument/2006/relationships/hyperlink" Target="https://agedcare.health.gov.au/reform/resource-utilisation-and-classification-study"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293188" y="4191970"/>
            <a:ext cx="11619469" cy="1753006"/>
          </a:xfrm>
        </p:spPr>
        <p:txBody>
          <a:bodyPr/>
          <a:lstStyle/>
          <a:p>
            <a:r>
              <a:rPr lang="en-AU" sz="3200" dirty="0"/>
              <a:t>Professor Kathy Eagar</a:t>
            </a:r>
          </a:p>
          <a:p>
            <a:r>
              <a:rPr lang="en-AU" sz="3200" dirty="0"/>
              <a:t>Director, </a:t>
            </a:r>
            <a:r>
              <a:rPr lang="en-AU" sz="3200" dirty="0" smtClean="0"/>
              <a:t>Australian Health Services Research Institute</a:t>
            </a:r>
            <a:endParaRPr lang="en-AU" sz="3200" dirty="0"/>
          </a:p>
          <a:p>
            <a:r>
              <a:rPr lang="en-AU" sz="3200" dirty="0" smtClean="0"/>
              <a:t>NSW Falls Prevention and Healthy Ageing Network</a:t>
            </a:r>
          </a:p>
          <a:p>
            <a:r>
              <a:rPr lang="en-AU" sz="3200" dirty="0" smtClean="0"/>
              <a:t>Virtual Conference, 30 April 2021</a:t>
            </a:r>
            <a:endParaRPr lang="en-AU" sz="3200" dirty="0"/>
          </a:p>
        </p:txBody>
      </p:sp>
      <p:sp>
        <p:nvSpPr>
          <p:cNvPr id="2" name="Title 1"/>
          <p:cNvSpPr>
            <a:spLocks noGrp="1"/>
          </p:cNvSpPr>
          <p:nvPr>
            <p:ph type="title"/>
          </p:nvPr>
        </p:nvSpPr>
        <p:spPr>
          <a:xfrm>
            <a:off x="914282" y="2134095"/>
            <a:ext cx="10361851" cy="1143265"/>
          </a:xfrm>
        </p:spPr>
        <p:txBody>
          <a:bodyPr/>
          <a:lstStyle/>
          <a:p>
            <a:r>
              <a:rPr lang="en-AU" b="1" dirty="0"/>
              <a:t>Australian National Aged Care </a:t>
            </a:r>
            <a:r>
              <a:rPr lang="en-AU" b="1" dirty="0" smtClean="0"/>
              <a:t>Classification (AN-ACC)</a:t>
            </a:r>
            <a:endParaRPr lang="en-AU" b="1" dirty="0"/>
          </a:p>
        </p:txBody>
      </p:sp>
    </p:spTree>
    <p:extLst>
      <p:ext uri="{BB962C8B-B14F-4D97-AF65-F5344CB8AC3E}">
        <p14:creationId xmlns:p14="http://schemas.microsoft.com/office/powerpoint/2010/main" val="365089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282" y="35922"/>
            <a:ext cx="10361851" cy="1143265"/>
          </a:xfrm>
        </p:spPr>
        <p:txBody>
          <a:bodyPr/>
          <a:lstStyle/>
          <a:p>
            <a:r>
              <a:rPr lang="en-AU" b="1" dirty="0" smtClean="0"/>
              <a:t>Six core elements (1)</a:t>
            </a:r>
            <a:endParaRPr lang="en-AU" b="1" dirty="0"/>
          </a:p>
        </p:txBody>
      </p:sp>
      <p:sp>
        <p:nvSpPr>
          <p:cNvPr id="3" name="Content Placeholder 2"/>
          <p:cNvSpPr>
            <a:spLocks noGrp="1"/>
          </p:cNvSpPr>
          <p:nvPr>
            <p:ph idx="1"/>
          </p:nvPr>
        </p:nvSpPr>
        <p:spPr>
          <a:xfrm>
            <a:off x="276225" y="1179187"/>
            <a:ext cx="11506199" cy="4115753"/>
          </a:xfrm>
        </p:spPr>
        <p:txBody>
          <a:bodyPr/>
          <a:lstStyle/>
          <a:p>
            <a:pPr lvl="0"/>
            <a:r>
              <a:rPr lang="en-AU" dirty="0"/>
              <a:t>Separate assessment for funding from assessment for care planning</a:t>
            </a:r>
          </a:p>
          <a:p>
            <a:pPr lvl="0"/>
            <a:r>
              <a:rPr lang="en-AU" dirty="0"/>
              <a:t>Assessment for care planning to be undertaken by the residential aged care facility </a:t>
            </a:r>
          </a:p>
          <a:p>
            <a:pPr lvl="1"/>
            <a:r>
              <a:rPr lang="en-AU" dirty="0"/>
              <a:t>based on resident </a:t>
            </a:r>
            <a:r>
              <a:rPr lang="en-AU" dirty="0" smtClean="0"/>
              <a:t>needs, strengths </a:t>
            </a:r>
            <a:r>
              <a:rPr lang="en-AU" dirty="0"/>
              <a:t>and </a:t>
            </a:r>
            <a:r>
              <a:rPr lang="en-AU" dirty="0" smtClean="0"/>
              <a:t>preferences</a:t>
            </a:r>
            <a:endParaRPr lang="en-AU" dirty="0"/>
          </a:p>
          <a:p>
            <a:pPr lvl="0"/>
            <a:r>
              <a:rPr lang="en-AU" dirty="0"/>
              <a:t>Assessment for funding purposes to be undertaken by external assessors</a:t>
            </a:r>
          </a:p>
          <a:p>
            <a:pPr lvl="1"/>
            <a:r>
              <a:rPr lang="en-AU" dirty="0"/>
              <a:t>capturing only the information necessary to assign a resident to a payment class</a:t>
            </a:r>
          </a:p>
        </p:txBody>
      </p:sp>
    </p:spTree>
    <p:extLst>
      <p:ext uri="{BB962C8B-B14F-4D97-AF65-F5344CB8AC3E}">
        <p14:creationId xmlns:p14="http://schemas.microsoft.com/office/powerpoint/2010/main" val="2965301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07" y="5527"/>
            <a:ext cx="10361851" cy="1143265"/>
          </a:xfrm>
        </p:spPr>
        <p:txBody>
          <a:bodyPr/>
          <a:lstStyle/>
          <a:p>
            <a:r>
              <a:rPr lang="en-AU" b="1" dirty="0" smtClean="0"/>
              <a:t>Six core elements (2)</a:t>
            </a:r>
            <a:endParaRPr lang="en-AU" b="1" dirty="0"/>
          </a:p>
        </p:txBody>
      </p:sp>
      <p:sp>
        <p:nvSpPr>
          <p:cNvPr id="3" name="Content Placeholder 2"/>
          <p:cNvSpPr>
            <a:spLocks noGrp="1"/>
          </p:cNvSpPr>
          <p:nvPr>
            <p:ph idx="1"/>
          </p:nvPr>
        </p:nvSpPr>
        <p:spPr>
          <a:xfrm>
            <a:off x="347161" y="915351"/>
            <a:ext cx="11820071" cy="4115753"/>
          </a:xfrm>
        </p:spPr>
        <p:txBody>
          <a:bodyPr/>
          <a:lstStyle/>
          <a:p>
            <a:pPr lvl="0"/>
            <a:r>
              <a:rPr lang="en-AU" sz="3600" dirty="0"/>
              <a:t>One-off </a:t>
            </a:r>
            <a:r>
              <a:rPr lang="en-AU" sz="3600" b="1" i="1" dirty="0" smtClean="0"/>
              <a:t>Adjustment </a:t>
            </a:r>
            <a:r>
              <a:rPr lang="en-AU" sz="3600" b="1" i="1" dirty="0"/>
              <a:t>payment </a:t>
            </a:r>
            <a:r>
              <a:rPr lang="en-AU" sz="3600" dirty="0"/>
              <a:t>for each new resident </a:t>
            </a:r>
          </a:p>
          <a:p>
            <a:pPr lvl="1"/>
            <a:r>
              <a:rPr lang="en-AU" sz="3200" dirty="0"/>
              <a:t>recognising additional, but time-limited, resource requirements when someone initially enters residential care</a:t>
            </a:r>
          </a:p>
          <a:p>
            <a:pPr lvl="0"/>
            <a:r>
              <a:rPr lang="en-AU" sz="3600" b="1" i="1" dirty="0" smtClean="0"/>
              <a:t>Base Care Tariff: </a:t>
            </a:r>
            <a:r>
              <a:rPr lang="en-AU" sz="3600" dirty="0"/>
              <a:t>covers the fixed </a:t>
            </a:r>
            <a:r>
              <a:rPr lang="en-AU" sz="3600" dirty="0" smtClean="0"/>
              <a:t>daily costs </a:t>
            </a:r>
            <a:r>
              <a:rPr lang="en-AU" sz="3600" dirty="0"/>
              <a:t>of care that are shared equally by all </a:t>
            </a:r>
            <a:r>
              <a:rPr lang="en-AU" sz="3600" dirty="0" smtClean="0"/>
              <a:t>residents (~50%)</a:t>
            </a:r>
            <a:endParaRPr lang="en-AU" sz="3600" dirty="0"/>
          </a:p>
          <a:p>
            <a:pPr lvl="1"/>
            <a:r>
              <a:rPr lang="en-AU" sz="3200" dirty="0"/>
              <a:t>varies by location </a:t>
            </a:r>
          </a:p>
          <a:p>
            <a:r>
              <a:rPr lang="en-AU" sz="3600" b="1" i="1" dirty="0" smtClean="0"/>
              <a:t>AN-ACC Care Payment</a:t>
            </a:r>
            <a:r>
              <a:rPr lang="en-AU" sz="3600" dirty="0" smtClean="0"/>
              <a:t>: variable </a:t>
            </a:r>
            <a:r>
              <a:rPr lang="en-AU" sz="3600" dirty="0"/>
              <a:t>price per day for the costs of individualised care for each </a:t>
            </a:r>
            <a:r>
              <a:rPr lang="en-AU" sz="3600" dirty="0" smtClean="0"/>
              <a:t>resident (~50%)</a:t>
            </a:r>
            <a:endParaRPr lang="en-AU" sz="3600" dirty="0"/>
          </a:p>
          <a:p>
            <a:pPr lvl="1"/>
            <a:r>
              <a:rPr lang="en-AU" sz="3200" dirty="0"/>
              <a:t>based on each resident’s AN-ACC class</a:t>
            </a:r>
          </a:p>
          <a:p>
            <a:pPr lvl="1"/>
            <a:r>
              <a:rPr lang="en-AU" sz="3200" dirty="0"/>
              <a:t>price per class </a:t>
            </a:r>
            <a:r>
              <a:rPr lang="en-AU" sz="3200" dirty="0" smtClean="0"/>
              <a:t>is </a:t>
            </a:r>
            <a:r>
              <a:rPr lang="en-AU" sz="3200" dirty="0"/>
              <a:t>standardised across Australia</a:t>
            </a:r>
          </a:p>
          <a:p>
            <a:endParaRPr lang="en-AU" dirty="0"/>
          </a:p>
        </p:txBody>
      </p:sp>
    </p:spTree>
    <p:extLst>
      <p:ext uri="{BB962C8B-B14F-4D97-AF65-F5344CB8AC3E}">
        <p14:creationId xmlns:p14="http://schemas.microsoft.com/office/powerpoint/2010/main" val="3921447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10" y="285396"/>
            <a:ext cx="10361851" cy="1143265"/>
          </a:xfrm>
        </p:spPr>
        <p:txBody>
          <a:bodyPr/>
          <a:lstStyle/>
          <a:p>
            <a:r>
              <a:rPr lang="en-AU" b="1" dirty="0" smtClean="0"/>
              <a:t>What drives care costs?</a:t>
            </a:r>
            <a:endParaRPr lang="en-AU" b="1" dirty="0"/>
          </a:p>
        </p:txBody>
      </p:sp>
      <p:sp>
        <p:nvSpPr>
          <p:cNvPr id="3" name="Content Placeholder 2"/>
          <p:cNvSpPr>
            <a:spLocks noGrp="1"/>
          </p:cNvSpPr>
          <p:nvPr>
            <p:ph idx="1"/>
          </p:nvPr>
        </p:nvSpPr>
        <p:spPr>
          <a:xfrm>
            <a:off x="527314" y="1428661"/>
            <a:ext cx="10905790" cy="4869246"/>
          </a:xfrm>
        </p:spPr>
        <p:txBody>
          <a:bodyPr/>
          <a:lstStyle/>
          <a:p>
            <a:r>
              <a:rPr lang="en-AU" dirty="0" smtClean="0"/>
              <a:t>Not medical diagnosis / diagnoses</a:t>
            </a:r>
          </a:p>
          <a:p>
            <a:pPr lvl="1"/>
            <a:r>
              <a:rPr lang="en-AU" dirty="0" smtClean="0"/>
              <a:t>So Diagnosis Related Group concepts are not relevant </a:t>
            </a:r>
          </a:p>
          <a:p>
            <a:r>
              <a:rPr lang="en-AU" dirty="0" smtClean="0"/>
              <a:t>Costs are driven by care burden from:</a:t>
            </a:r>
          </a:p>
          <a:p>
            <a:pPr lvl="1"/>
            <a:r>
              <a:rPr lang="en-AU" b="1" i="1" dirty="0" smtClean="0"/>
              <a:t>Mobility</a:t>
            </a:r>
            <a:r>
              <a:rPr lang="en-AU" dirty="0" smtClean="0"/>
              <a:t>, end of life needs, frailty, functional decline, cognition, behaviour and technical nursing needs</a:t>
            </a:r>
          </a:p>
          <a:p>
            <a:r>
              <a:rPr lang="en-AU" dirty="0" smtClean="0"/>
              <a:t>These may be due to one or more diagnoses </a:t>
            </a:r>
          </a:p>
          <a:p>
            <a:pPr lvl="1"/>
            <a:r>
              <a:rPr lang="en-AU" dirty="0" smtClean="0"/>
              <a:t>Including dementia, mental health disorders, physical health </a:t>
            </a:r>
            <a:r>
              <a:rPr lang="en-AU" dirty="0" err="1" smtClean="0"/>
              <a:t>etc</a:t>
            </a:r>
            <a:r>
              <a:rPr lang="en-AU" dirty="0" smtClean="0"/>
              <a:t> </a:t>
            </a:r>
          </a:p>
          <a:p>
            <a:pPr lvl="1"/>
            <a:r>
              <a:rPr lang="en-AU" dirty="0" smtClean="0"/>
              <a:t>But the diagnosis per se is not a cost-driver</a:t>
            </a:r>
          </a:p>
          <a:p>
            <a:pPr lvl="1"/>
            <a:endParaRPr lang="en-AU" dirty="0"/>
          </a:p>
        </p:txBody>
      </p:sp>
    </p:spTree>
    <p:extLst>
      <p:ext uri="{BB962C8B-B14F-4D97-AF65-F5344CB8AC3E}">
        <p14:creationId xmlns:p14="http://schemas.microsoft.com/office/powerpoint/2010/main" val="982673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09" y="131734"/>
            <a:ext cx="10829292" cy="1143265"/>
          </a:xfrm>
        </p:spPr>
        <p:txBody>
          <a:bodyPr/>
          <a:lstStyle/>
          <a:p>
            <a:pPr algn="l"/>
            <a:r>
              <a:rPr lang="en-AU" b="1" dirty="0" smtClean="0"/>
              <a:t>‘Capacity’ drives care needs and costs</a:t>
            </a:r>
            <a:endParaRPr lang="en-AU" b="1" dirty="0"/>
          </a:p>
        </p:txBody>
      </p:sp>
      <p:sp>
        <p:nvSpPr>
          <p:cNvPr id="3" name="Content Placeholder 2"/>
          <p:cNvSpPr>
            <a:spLocks noGrp="1"/>
          </p:cNvSpPr>
          <p:nvPr>
            <p:ph idx="1"/>
          </p:nvPr>
        </p:nvSpPr>
        <p:spPr>
          <a:xfrm>
            <a:off x="0" y="1274999"/>
            <a:ext cx="12190413" cy="5047132"/>
          </a:xfrm>
        </p:spPr>
        <p:txBody>
          <a:bodyPr/>
          <a:lstStyle/>
          <a:p>
            <a:r>
              <a:rPr lang="en-AU" sz="3600" dirty="0"/>
              <a:t>AN-ACC assessment captures resident </a:t>
            </a:r>
            <a:r>
              <a:rPr lang="en-AU" sz="3600" b="1" i="1" u="sng" dirty="0"/>
              <a:t>capacity</a:t>
            </a:r>
            <a:r>
              <a:rPr lang="en-AU" sz="3600" dirty="0"/>
              <a:t> taking into account:</a:t>
            </a:r>
          </a:p>
          <a:p>
            <a:pPr lvl="1"/>
            <a:r>
              <a:rPr lang="en-AU" b="1" dirty="0" smtClean="0"/>
              <a:t>Physical ability </a:t>
            </a:r>
            <a:r>
              <a:rPr lang="en-AU" dirty="0" smtClean="0"/>
              <a:t>(including pain)</a:t>
            </a:r>
          </a:p>
          <a:p>
            <a:pPr lvl="1"/>
            <a:r>
              <a:rPr lang="en-AU" b="1" dirty="0" smtClean="0"/>
              <a:t>Cognitive ability </a:t>
            </a:r>
            <a:r>
              <a:rPr lang="en-AU" dirty="0" smtClean="0"/>
              <a:t>(including ability to communicate, sequence, socially interact, problem solve, memory)</a:t>
            </a:r>
          </a:p>
          <a:p>
            <a:pPr lvl="1"/>
            <a:r>
              <a:rPr lang="en-AU" b="1" dirty="0" smtClean="0"/>
              <a:t>Mental health issues </a:t>
            </a:r>
            <a:r>
              <a:rPr lang="en-AU" dirty="0" smtClean="0"/>
              <a:t>(including depression and anxiety)</a:t>
            </a:r>
          </a:p>
          <a:p>
            <a:pPr lvl="1"/>
            <a:r>
              <a:rPr lang="en-AU" b="1" dirty="0" smtClean="0"/>
              <a:t>Behaviour</a:t>
            </a:r>
            <a:r>
              <a:rPr lang="en-AU" dirty="0" smtClean="0"/>
              <a:t> (including cooperation, physical agitation, wandering, passive resistance, verbal aggression </a:t>
            </a:r>
            <a:r>
              <a:rPr lang="en-AU" dirty="0" err="1" smtClean="0"/>
              <a:t>etc</a:t>
            </a:r>
            <a:r>
              <a:rPr lang="en-AU" dirty="0" smtClean="0"/>
              <a:t>)</a:t>
            </a:r>
          </a:p>
          <a:p>
            <a:r>
              <a:rPr lang="en-AU" sz="3600" dirty="0"/>
              <a:t>It thus captures the functional consequences of health conditions (</a:t>
            </a:r>
            <a:r>
              <a:rPr lang="en-AU" sz="3600" dirty="0" err="1"/>
              <a:t>eg</a:t>
            </a:r>
            <a:r>
              <a:rPr lang="en-AU" sz="3600" dirty="0"/>
              <a:t>, dementia) rather than the condition itself</a:t>
            </a:r>
          </a:p>
        </p:txBody>
      </p:sp>
    </p:spTree>
    <p:extLst>
      <p:ext uri="{BB962C8B-B14F-4D97-AF65-F5344CB8AC3E}">
        <p14:creationId xmlns:p14="http://schemas.microsoft.com/office/powerpoint/2010/main" val="12659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127593" y="5564748"/>
            <a:ext cx="6340843" cy="1589532"/>
          </a:xfrm>
          <a:prstGeom prst="rect">
            <a:avLst/>
          </a:prstGeom>
          <a:noFill/>
          <a:ln w="9525">
            <a:noFill/>
            <a:miter lim="800000"/>
            <a:headEnd/>
            <a:tailEnd/>
          </a:ln>
        </p:spPr>
        <p:txBody>
          <a:bodyPr vert="horz" wrap="square" lIns="109586" tIns="54794" rIns="109586" bIns="54794" numCol="1" anchor="ctr" anchorCtr="0" compatLnSpc="1">
            <a:prstTxWarp prst="textNoShape">
              <a:avLst/>
            </a:prstTxWarp>
          </a:bodyPr>
          <a:lstStyle>
            <a:lvl1pPr algn="ctr" rtl="0" eaLnBrk="1" fontAlgn="base" hangingPunct="1">
              <a:spcBef>
                <a:spcPct val="0"/>
              </a:spcBef>
              <a:spcAft>
                <a:spcPct val="0"/>
              </a:spcAft>
              <a:defRPr sz="5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2pPr>
            <a:lvl3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3pPr>
            <a:lvl4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4pPr>
            <a:lvl5pPr algn="ctr" rtl="0" eaLnBrk="1" fontAlgn="base" hangingPunct="1">
              <a:spcBef>
                <a:spcPct val="0"/>
              </a:spcBef>
              <a:spcAft>
                <a:spcPct val="0"/>
              </a:spcAft>
              <a:defRPr sz="5200">
                <a:solidFill>
                  <a:schemeClr val="tx2"/>
                </a:solidFill>
                <a:latin typeface="Arial Narrow" pitchFamily="34" charset="0"/>
                <a:ea typeface="ＭＳ Ｐゴシック" charset="-128"/>
                <a:cs typeface="ＭＳ Ｐゴシック" charset="-128"/>
              </a:defRPr>
            </a:lvl5pPr>
            <a:lvl6pPr marL="544251" algn="ctr" rtl="0" eaLnBrk="1" fontAlgn="base" hangingPunct="1">
              <a:spcBef>
                <a:spcPct val="0"/>
              </a:spcBef>
              <a:spcAft>
                <a:spcPct val="0"/>
              </a:spcAft>
              <a:defRPr sz="5200">
                <a:solidFill>
                  <a:schemeClr val="tx2"/>
                </a:solidFill>
                <a:latin typeface="Arial Narrow" pitchFamily="34" charset="0"/>
              </a:defRPr>
            </a:lvl6pPr>
            <a:lvl7pPr marL="1088502" algn="ctr" rtl="0" eaLnBrk="1" fontAlgn="base" hangingPunct="1">
              <a:spcBef>
                <a:spcPct val="0"/>
              </a:spcBef>
              <a:spcAft>
                <a:spcPct val="0"/>
              </a:spcAft>
              <a:defRPr sz="5200">
                <a:solidFill>
                  <a:schemeClr val="tx2"/>
                </a:solidFill>
                <a:latin typeface="Arial Narrow" pitchFamily="34" charset="0"/>
              </a:defRPr>
            </a:lvl7pPr>
            <a:lvl8pPr marL="1632753" algn="ctr" rtl="0" eaLnBrk="1" fontAlgn="base" hangingPunct="1">
              <a:spcBef>
                <a:spcPct val="0"/>
              </a:spcBef>
              <a:spcAft>
                <a:spcPct val="0"/>
              </a:spcAft>
              <a:defRPr sz="5200">
                <a:solidFill>
                  <a:schemeClr val="tx2"/>
                </a:solidFill>
                <a:latin typeface="Arial Narrow" pitchFamily="34" charset="0"/>
              </a:defRPr>
            </a:lvl8pPr>
            <a:lvl9pPr marL="2177004" algn="ctr" rtl="0" eaLnBrk="1" fontAlgn="base" hangingPunct="1">
              <a:spcBef>
                <a:spcPct val="0"/>
              </a:spcBef>
              <a:spcAft>
                <a:spcPct val="0"/>
              </a:spcAft>
              <a:defRPr sz="5200">
                <a:solidFill>
                  <a:schemeClr val="tx2"/>
                </a:solidFill>
                <a:latin typeface="Arial Narrow" pitchFamily="34" charset="0"/>
              </a:defRPr>
            </a:lvl9pPr>
          </a:lstStyle>
          <a:p>
            <a:pPr algn="l" defTabSz="914341"/>
            <a:r>
              <a:rPr lang="en-AU" sz="3200" b="1" kern="0" dirty="0"/>
              <a:t>AN-ACC V1</a:t>
            </a:r>
            <a:br>
              <a:rPr lang="en-AU" sz="3200" b="1" kern="0" dirty="0"/>
            </a:br>
            <a:r>
              <a:rPr lang="en-AU" sz="2400" b="1" kern="0" dirty="0"/>
              <a:t>CF = Compounding Factors</a:t>
            </a:r>
          </a:p>
        </p:txBody>
      </p:sp>
      <p:graphicFrame>
        <p:nvGraphicFramePr>
          <p:cNvPr id="7" name="Diagram 6"/>
          <p:cNvGraphicFramePr/>
          <p:nvPr>
            <p:extLst>
              <p:ext uri="{D42A27DB-BD31-4B8C-83A1-F6EECF244321}">
                <p14:modId xmlns:p14="http://schemas.microsoft.com/office/powerpoint/2010/main" val="2628134911"/>
              </p:ext>
            </p:extLst>
          </p:nvPr>
        </p:nvGraphicFramePr>
        <p:xfrm>
          <a:off x="891657" y="129181"/>
          <a:ext cx="11153553" cy="713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369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452" y="609742"/>
            <a:ext cx="1257673" cy="5908315"/>
          </a:xfrm>
        </p:spPr>
        <p:txBody>
          <a:bodyPr vert="vert270"/>
          <a:lstStyle/>
          <a:p>
            <a:r>
              <a:rPr lang="en-AU" sz="3600" b="1" dirty="0"/>
              <a:t>Compounding factors in each branch</a:t>
            </a:r>
          </a:p>
        </p:txBody>
      </p:sp>
      <p:pic>
        <p:nvPicPr>
          <p:cNvPr id="8" name="Picture 7"/>
          <p:cNvPicPr>
            <a:picLocks noChangeAspect="1"/>
          </p:cNvPicPr>
          <p:nvPr/>
        </p:nvPicPr>
        <p:blipFill>
          <a:blip r:embed="rId2"/>
          <a:stretch>
            <a:fillRect/>
          </a:stretch>
        </p:blipFill>
        <p:spPr>
          <a:xfrm>
            <a:off x="1494632" y="96045"/>
            <a:ext cx="9549765" cy="6660833"/>
          </a:xfrm>
          <a:prstGeom prst="rect">
            <a:avLst/>
          </a:prstGeom>
        </p:spPr>
      </p:pic>
    </p:spTree>
    <p:extLst>
      <p:ext uri="{BB962C8B-B14F-4D97-AF65-F5344CB8AC3E}">
        <p14:creationId xmlns:p14="http://schemas.microsoft.com/office/powerpoint/2010/main" val="3563224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281" y="38108"/>
            <a:ext cx="10361851" cy="1143265"/>
          </a:xfrm>
        </p:spPr>
        <p:txBody>
          <a:bodyPr/>
          <a:lstStyle/>
          <a:p>
            <a:r>
              <a:rPr lang="en-AU" dirty="0" smtClean="0"/>
              <a:t>Each AN-ACC class</a:t>
            </a:r>
            <a:endParaRPr lang="en-AU" dirty="0"/>
          </a:p>
        </p:txBody>
      </p:sp>
      <p:sp>
        <p:nvSpPr>
          <p:cNvPr id="3" name="Content Placeholder 2"/>
          <p:cNvSpPr>
            <a:spLocks noGrp="1"/>
          </p:cNvSpPr>
          <p:nvPr>
            <p:ph idx="1"/>
          </p:nvPr>
        </p:nvSpPr>
        <p:spPr>
          <a:xfrm>
            <a:off x="446568" y="1181373"/>
            <a:ext cx="11270512" cy="4115753"/>
          </a:xfrm>
        </p:spPr>
        <p:txBody>
          <a:bodyPr/>
          <a:lstStyle/>
          <a:p>
            <a:r>
              <a:rPr lang="en-AU" dirty="0" smtClean="0"/>
              <a:t>Represents residents with similar needs for care</a:t>
            </a:r>
          </a:p>
          <a:p>
            <a:pPr lvl="1"/>
            <a:r>
              <a:rPr lang="en-AU" dirty="0" smtClean="0"/>
              <a:t>hence an evidence-based predictor of </a:t>
            </a:r>
            <a:r>
              <a:rPr lang="en-AU" b="1" i="1" dirty="0" smtClean="0"/>
              <a:t>inputs</a:t>
            </a:r>
            <a:r>
              <a:rPr lang="en-AU" dirty="0" smtClean="0"/>
              <a:t> (staff time)</a:t>
            </a:r>
          </a:p>
          <a:p>
            <a:r>
              <a:rPr lang="en-AU" dirty="0" smtClean="0"/>
              <a:t>Represents residents who cost about the same to care for each day </a:t>
            </a:r>
          </a:p>
          <a:p>
            <a:pPr lvl="1"/>
            <a:r>
              <a:rPr lang="en-AU" dirty="0" smtClean="0"/>
              <a:t>hence an evidence-based unit of </a:t>
            </a:r>
            <a:r>
              <a:rPr lang="en-AU" b="1" i="1" dirty="0" smtClean="0"/>
              <a:t>outpu</a:t>
            </a:r>
            <a:r>
              <a:rPr lang="en-AU" dirty="0" smtClean="0"/>
              <a:t>t (payment )</a:t>
            </a:r>
          </a:p>
          <a:p>
            <a:r>
              <a:rPr lang="en-AU" dirty="0" smtClean="0"/>
              <a:t>Represents residents whose clinical risks and outcomes are similar</a:t>
            </a:r>
          </a:p>
          <a:p>
            <a:pPr lvl="1"/>
            <a:r>
              <a:rPr lang="en-AU" dirty="0"/>
              <a:t>h</a:t>
            </a:r>
            <a:r>
              <a:rPr lang="en-AU" dirty="0" smtClean="0"/>
              <a:t>ence an evidence-based way of measuring </a:t>
            </a:r>
            <a:r>
              <a:rPr lang="en-AU" b="1" i="1" dirty="0" smtClean="0"/>
              <a:t>outcomes</a:t>
            </a:r>
            <a:r>
              <a:rPr lang="en-AU" dirty="0" smtClean="0"/>
              <a:t> by risk adjusting quality and safety indicators</a:t>
            </a:r>
          </a:p>
          <a:p>
            <a:endParaRPr lang="en-AU" dirty="0"/>
          </a:p>
        </p:txBody>
      </p:sp>
    </p:spTree>
    <p:extLst>
      <p:ext uri="{BB962C8B-B14F-4D97-AF65-F5344CB8AC3E}">
        <p14:creationId xmlns:p14="http://schemas.microsoft.com/office/powerpoint/2010/main" val="175028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591" y="-126277"/>
            <a:ext cx="10010977" cy="1143265"/>
          </a:xfrm>
        </p:spPr>
        <p:txBody>
          <a:bodyPr/>
          <a:lstStyle/>
          <a:p>
            <a:pPr algn="l"/>
            <a:r>
              <a:rPr lang="en-AU" sz="2800" b="1" dirty="0" smtClean="0"/>
              <a:t>Relative individual </a:t>
            </a:r>
            <a:br>
              <a:rPr lang="en-AU" sz="2800" b="1" dirty="0" smtClean="0"/>
            </a:br>
            <a:r>
              <a:rPr lang="en-AU" sz="2800" b="1" dirty="0" smtClean="0"/>
              <a:t>care time by class</a:t>
            </a:r>
            <a:endParaRPr lang="en-AU" sz="2800" b="1" dirty="0"/>
          </a:p>
        </p:txBody>
      </p:sp>
      <p:graphicFrame>
        <p:nvGraphicFramePr>
          <p:cNvPr id="6" name="Diagram 5"/>
          <p:cNvGraphicFramePr/>
          <p:nvPr>
            <p:extLst>
              <p:ext uri="{D42A27DB-BD31-4B8C-83A1-F6EECF244321}">
                <p14:modId xmlns:p14="http://schemas.microsoft.com/office/powerpoint/2010/main" val="1269946857"/>
              </p:ext>
            </p:extLst>
          </p:nvPr>
        </p:nvGraphicFramePr>
        <p:xfrm>
          <a:off x="891657" y="129180"/>
          <a:ext cx="11153553" cy="713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4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72126" y="926344"/>
            <a:ext cx="9952404" cy="6321915"/>
          </a:xfrm>
          <a:prstGeom prst="rect">
            <a:avLst/>
          </a:prstGeom>
          <a:noFill/>
          <a:ln>
            <a:noFill/>
          </a:ln>
        </p:spPr>
      </p:pic>
      <p:sp>
        <p:nvSpPr>
          <p:cNvPr id="4" name="Title 3"/>
          <p:cNvSpPr>
            <a:spLocks noGrp="1"/>
          </p:cNvSpPr>
          <p:nvPr>
            <p:ph type="title"/>
          </p:nvPr>
        </p:nvSpPr>
        <p:spPr>
          <a:xfrm>
            <a:off x="515020" y="229647"/>
            <a:ext cx="10361851" cy="1143265"/>
          </a:xfrm>
        </p:spPr>
        <p:txBody>
          <a:bodyPr/>
          <a:lstStyle/>
          <a:p>
            <a:pPr algn="l"/>
            <a:r>
              <a:rPr lang="en-AU" sz="3200" b="1" dirty="0"/>
              <a:t>Mortality rates by class 4-6 months after initial AN-ACC assessment</a:t>
            </a:r>
          </a:p>
        </p:txBody>
      </p:sp>
    </p:spTree>
    <p:extLst>
      <p:ext uri="{BB962C8B-B14F-4D97-AF65-F5344CB8AC3E}">
        <p14:creationId xmlns:p14="http://schemas.microsoft.com/office/powerpoint/2010/main" val="203984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293188" y="4191970"/>
            <a:ext cx="11619469" cy="1753006"/>
          </a:xfrm>
        </p:spPr>
        <p:txBody>
          <a:bodyPr/>
          <a:lstStyle/>
          <a:p>
            <a:endParaRPr lang="en-AU" sz="4800" dirty="0"/>
          </a:p>
        </p:txBody>
      </p:sp>
      <p:sp>
        <p:nvSpPr>
          <p:cNvPr id="2" name="Title 1"/>
          <p:cNvSpPr>
            <a:spLocks noGrp="1"/>
          </p:cNvSpPr>
          <p:nvPr>
            <p:ph type="title"/>
          </p:nvPr>
        </p:nvSpPr>
        <p:spPr>
          <a:xfrm>
            <a:off x="914281" y="2134094"/>
            <a:ext cx="10361851" cy="1143265"/>
          </a:xfrm>
        </p:spPr>
        <p:txBody>
          <a:bodyPr/>
          <a:lstStyle/>
          <a:p>
            <a:r>
              <a:rPr lang="en-AU" b="1" dirty="0" smtClean="0"/>
              <a:t>AN-ACC costing and funding model</a:t>
            </a:r>
            <a:endParaRPr lang="en-AU" b="1" dirty="0"/>
          </a:p>
        </p:txBody>
      </p:sp>
    </p:spTree>
    <p:extLst>
      <p:ext uri="{BB962C8B-B14F-4D97-AF65-F5344CB8AC3E}">
        <p14:creationId xmlns:p14="http://schemas.microsoft.com/office/powerpoint/2010/main" val="5427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281" y="217855"/>
            <a:ext cx="10361851" cy="1143265"/>
          </a:xfrm>
        </p:spPr>
        <p:txBody>
          <a:bodyPr/>
          <a:lstStyle/>
          <a:p>
            <a:r>
              <a:rPr lang="en-AU" dirty="0" smtClean="0"/>
              <a:t>Overview</a:t>
            </a:r>
            <a:endParaRPr lang="en-AU" dirty="0"/>
          </a:p>
        </p:txBody>
      </p:sp>
      <p:sp>
        <p:nvSpPr>
          <p:cNvPr id="3" name="Content Placeholder 2"/>
          <p:cNvSpPr>
            <a:spLocks noGrp="1"/>
          </p:cNvSpPr>
          <p:nvPr>
            <p:ph idx="1"/>
          </p:nvPr>
        </p:nvSpPr>
        <p:spPr>
          <a:xfrm>
            <a:off x="548521" y="1581065"/>
            <a:ext cx="10929376" cy="4115753"/>
          </a:xfrm>
        </p:spPr>
        <p:txBody>
          <a:bodyPr/>
          <a:lstStyle/>
          <a:p>
            <a:r>
              <a:rPr lang="en-AU" dirty="0" smtClean="0"/>
              <a:t>Profile of people living in residential aged care in 2021</a:t>
            </a:r>
          </a:p>
          <a:p>
            <a:r>
              <a:rPr lang="en-AU" dirty="0" smtClean="0"/>
              <a:t>Outline the new Australian National Aged Care Classification (AN-ACC)</a:t>
            </a:r>
          </a:p>
          <a:p>
            <a:pPr lvl="1"/>
            <a:r>
              <a:rPr lang="en-AU" dirty="0" smtClean="0"/>
              <a:t>Designed to replace the current ACFI</a:t>
            </a:r>
          </a:p>
          <a:p>
            <a:pPr marL="1428658" lvl="3" indent="-408188">
              <a:buSzPct val="75000"/>
              <a:buFont typeface="Monotype Sorts" pitchFamily="2" charset="2"/>
              <a:buChar char="u"/>
            </a:pPr>
            <a:r>
              <a:rPr lang="en-AU" sz="2300" dirty="0">
                <a:cs typeface="ＭＳ Ｐゴシック" charset="-128"/>
              </a:rPr>
              <a:t>ACFI is no longer fit for </a:t>
            </a:r>
            <a:r>
              <a:rPr lang="en-AU" sz="2300" dirty="0" smtClean="0">
                <a:cs typeface="ＭＳ Ｐゴシック" charset="-128"/>
              </a:rPr>
              <a:t>purpose</a:t>
            </a:r>
          </a:p>
          <a:p>
            <a:pPr marL="1428658" lvl="3" indent="-408188">
              <a:buSzPct val="75000"/>
              <a:buFont typeface="Monotype Sorts" pitchFamily="2" charset="2"/>
              <a:buChar char="u"/>
            </a:pPr>
            <a:r>
              <a:rPr lang="en-AU" sz="2300" dirty="0" smtClean="0">
                <a:cs typeface="ＭＳ Ｐゴシック" charset="-128"/>
              </a:rPr>
              <a:t>Inequitable </a:t>
            </a:r>
            <a:r>
              <a:rPr lang="en-AU" sz="2300" dirty="0">
                <a:cs typeface="ＭＳ Ｐゴシック" charset="-128"/>
              </a:rPr>
              <a:t>outcomes (geographic and socioeconomic)</a:t>
            </a:r>
            <a:endParaRPr lang="en-AU" sz="1900" dirty="0">
              <a:cs typeface="ＭＳ Ｐゴシック" charset="-128"/>
            </a:endParaRPr>
          </a:p>
          <a:p>
            <a:pPr marL="1428658" lvl="3" indent="-408188">
              <a:buSzPct val="75000"/>
              <a:buFont typeface="Monotype Sorts" pitchFamily="2" charset="2"/>
              <a:buChar char="u"/>
            </a:pPr>
            <a:r>
              <a:rPr lang="en-AU" sz="2300" dirty="0">
                <a:cs typeface="ＭＳ Ｐゴシック" charset="-128"/>
              </a:rPr>
              <a:t>Creates perverse incentives for income maximisation resulting in funding uncertainty</a:t>
            </a:r>
          </a:p>
          <a:p>
            <a:pPr lvl="1"/>
            <a:endParaRPr lang="en-AU" dirty="0"/>
          </a:p>
        </p:txBody>
      </p:sp>
    </p:spTree>
    <p:extLst>
      <p:ext uri="{BB962C8B-B14F-4D97-AF65-F5344CB8AC3E}">
        <p14:creationId xmlns:p14="http://schemas.microsoft.com/office/powerpoint/2010/main" val="2658546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671" y="142159"/>
            <a:ext cx="10361851" cy="1143265"/>
          </a:xfrm>
        </p:spPr>
        <p:txBody>
          <a:bodyPr/>
          <a:lstStyle/>
          <a:p>
            <a:r>
              <a:rPr lang="en-AU" dirty="0"/>
              <a:t>Base care tariff</a:t>
            </a:r>
          </a:p>
        </p:txBody>
      </p:sp>
      <p:graphicFrame>
        <p:nvGraphicFramePr>
          <p:cNvPr id="5" name="Table 4"/>
          <p:cNvGraphicFramePr>
            <a:graphicFrameLocks noGrp="1"/>
          </p:cNvGraphicFramePr>
          <p:nvPr>
            <p:extLst>
              <p:ext uri="{D42A27DB-BD31-4B8C-83A1-F6EECF244321}">
                <p14:modId xmlns:p14="http://schemas.microsoft.com/office/powerpoint/2010/main" val="4012944660"/>
              </p:ext>
            </p:extLst>
          </p:nvPr>
        </p:nvGraphicFramePr>
        <p:xfrm>
          <a:off x="234790" y="1294941"/>
          <a:ext cx="11227107" cy="5117592"/>
        </p:xfrm>
        <a:graphic>
          <a:graphicData uri="http://schemas.openxmlformats.org/drawingml/2006/table">
            <a:tbl>
              <a:tblPr firstRow="1" firstCol="1" bandRow="1">
                <a:tableStyleId>{5C22544A-7EE6-4342-B048-85BDC9FD1C3A}</a:tableStyleId>
              </a:tblPr>
              <a:tblGrid>
                <a:gridCol w="1570506">
                  <a:extLst>
                    <a:ext uri="{9D8B030D-6E8A-4147-A177-3AD203B41FA5}">
                      <a16:colId xmlns:a16="http://schemas.microsoft.com/office/drawing/2014/main" val="20000"/>
                    </a:ext>
                  </a:extLst>
                </a:gridCol>
                <a:gridCol w="7414586">
                  <a:extLst>
                    <a:ext uri="{9D8B030D-6E8A-4147-A177-3AD203B41FA5}">
                      <a16:colId xmlns:a16="http://schemas.microsoft.com/office/drawing/2014/main" val="20001"/>
                    </a:ext>
                  </a:extLst>
                </a:gridCol>
                <a:gridCol w="2242015">
                  <a:extLst>
                    <a:ext uri="{9D8B030D-6E8A-4147-A177-3AD203B41FA5}">
                      <a16:colId xmlns:a16="http://schemas.microsoft.com/office/drawing/2014/main" val="20002"/>
                    </a:ext>
                  </a:extLst>
                </a:gridCol>
              </a:tblGrid>
              <a:tr h="0">
                <a:tc>
                  <a:txBody>
                    <a:bodyPr/>
                    <a:lstStyle/>
                    <a:p>
                      <a:pPr marL="0" algn="ctr" defTabSz="1088502" rtl="0" eaLnBrk="1" latinLnBrk="0" hangingPunct="1">
                        <a:lnSpc>
                          <a:spcPct val="115000"/>
                        </a:lnSpc>
                        <a:spcBef>
                          <a:spcPts val="360"/>
                        </a:spcBef>
                        <a:spcAft>
                          <a:spcPts val="360"/>
                        </a:spcAft>
                      </a:pPr>
                      <a:r>
                        <a:rPr lang="en-AU" sz="2000" b="1" kern="1200" dirty="0" smtClean="0">
                          <a:solidFill>
                            <a:schemeClr val="dk1"/>
                          </a:solidFill>
                          <a:effectLst/>
                          <a:latin typeface="+mn-lt"/>
                          <a:ea typeface="+mn-ea"/>
                          <a:cs typeface="+mn-cs"/>
                        </a:rPr>
                        <a:t>Base Care Tariff</a:t>
                      </a:r>
                      <a:endParaRPr lang="en-AU" sz="2000" b="1"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088502" rtl="0" eaLnBrk="1" latinLnBrk="0" hangingPunct="1">
                        <a:lnSpc>
                          <a:spcPct val="115000"/>
                        </a:lnSpc>
                        <a:spcBef>
                          <a:spcPts val="360"/>
                        </a:spcBef>
                        <a:spcAft>
                          <a:spcPts val="360"/>
                        </a:spcAft>
                      </a:pPr>
                      <a:r>
                        <a:rPr lang="en-AU" sz="3200" b="1" kern="1200" dirty="0">
                          <a:solidFill>
                            <a:schemeClr val="dk1"/>
                          </a:solidFill>
                          <a:effectLst/>
                          <a:latin typeface="+mn-lt"/>
                          <a:ea typeface="+mn-ea"/>
                          <a:cs typeface="+mn-cs"/>
                        </a:rPr>
                        <a:t>Facility description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latinLnBrk="0" hangingPunct="1">
                        <a:lnSpc>
                          <a:spcPct val="115000"/>
                        </a:lnSpc>
                        <a:spcBef>
                          <a:spcPts val="360"/>
                        </a:spcBef>
                        <a:spcAft>
                          <a:spcPts val="360"/>
                        </a:spcAft>
                      </a:pPr>
                      <a:r>
                        <a:rPr lang="en-AU" sz="3200" b="1" kern="1200" dirty="0" smtClean="0">
                          <a:solidFill>
                            <a:schemeClr val="dk1"/>
                          </a:solidFill>
                          <a:effectLst/>
                          <a:latin typeface="+mn-lt"/>
                          <a:ea typeface="+mn-ea"/>
                          <a:cs typeface="+mn-cs"/>
                        </a:rPr>
                        <a:t>RVU</a:t>
                      </a:r>
                      <a:endParaRPr lang="en-AU" sz="3200" b="1"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algn="ctr" defTabSz="1088502" rtl="0" eaLnBrk="1" latinLnBrk="0" hangingPunct="1">
                        <a:lnSpc>
                          <a:spcPct val="115000"/>
                        </a:lnSpc>
                        <a:spcBef>
                          <a:spcPts val="360"/>
                        </a:spcBef>
                        <a:spcAft>
                          <a:spcPts val="360"/>
                        </a:spcAft>
                      </a:pPr>
                      <a:r>
                        <a:rPr lang="en-AU" sz="3600" b="0" kern="1200" dirty="0">
                          <a:solidFill>
                            <a:schemeClr val="dk1"/>
                          </a:solidFill>
                          <a:effectLst/>
                          <a:latin typeface="+mn-lt"/>
                          <a:ea typeface="+mn-ea"/>
                          <a:cs typeface="+mn-cs"/>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60"/>
                        </a:spcBef>
                        <a:spcAft>
                          <a:spcPts val="360"/>
                        </a:spcAft>
                      </a:pPr>
                      <a:r>
                        <a:rPr lang="en-AU" sz="3200" dirty="0">
                          <a:effectLst/>
                        </a:rPr>
                        <a:t>Indigenous, MMM=7</a:t>
                      </a:r>
                      <a:endParaRPr lang="en-AU" sz="3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lnSpc>
                          <a:spcPct val="115000"/>
                        </a:lnSpc>
                        <a:spcBef>
                          <a:spcPts val="360"/>
                        </a:spcBef>
                        <a:spcAft>
                          <a:spcPts val="360"/>
                        </a:spcAft>
                      </a:pPr>
                      <a:r>
                        <a:rPr lang="en-AU" sz="3600" kern="1200" dirty="0" smtClean="0">
                          <a:solidFill>
                            <a:schemeClr val="dk1"/>
                          </a:solidFill>
                          <a:effectLst/>
                          <a:latin typeface="+mn-lt"/>
                          <a:ea typeface="+mn-ea"/>
                          <a:cs typeface="+mn-cs"/>
                        </a:rPr>
                        <a:t>463%</a:t>
                      </a:r>
                      <a:endParaRPr lang="en-AU" sz="3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ctr" defTabSz="1088502" rtl="0" eaLnBrk="1" latinLnBrk="0" hangingPunct="1">
                        <a:lnSpc>
                          <a:spcPct val="115000"/>
                        </a:lnSpc>
                        <a:spcBef>
                          <a:spcPts val="360"/>
                        </a:spcBef>
                        <a:spcAft>
                          <a:spcPts val="360"/>
                        </a:spcAft>
                      </a:pPr>
                      <a:r>
                        <a:rPr lang="en-AU" sz="3600" b="0" kern="1200" dirty="0">
                          <a:solidFill>
                            <a:schemeClr val="dk1"/>
                          </a:solidFill>
                          <a:effectLst/>
                          <a:latin typeface="+mn-lt"/>
                          <a:ea typeface="+mn-ea"/>
                          <a:cs typeface="+mn-cs"/>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60"/>
                        </a:spcBef>
                        <a:spcAft>
                          <a:spcPts val="360"/>
                        </a:spcAft>
                      </a:pPr>
                      <a:r>
                        <a:rPr lang="en-AU" sz="3200" dirty="0">
                          <a:effectLst/>
                        </a:rPr>
                        <a:t>Indigenous, MMM=6</a:t>
                      </a:r>
                      <a:endParaRPr lang="en-AU" sz="3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lnSpc>
                          <a:spcPct val="115000"/>
                        </a:lnSpc>
                        <a:spcBef>
                          <a:spcPts val="360"/>
                        </a:spcBef>
                        <a:spcAft>
                          <a:spcPts val="360"/>
                        </a:spcAft>
                      </a:pPr>
                      <a:r>
                        <a:rPr lang="en-AU" sz="3600" kern="1200" dirty="0" smtClean="0">
                          <a:solidFill>
                            <a:schemeClr val="dk1"/>
                          </a:solidFill>
                          <a:effectLst/>
                          <a:latin typeface="+mn-lt"/>
                          <a:ea typeface="+mn-ea"/>
                          <a:cs typeface="+mn-cs"/>
                        </a:rPr>
                        <a:t>162%</a:t>
                      </a:r>
                      <a:endParaRPr lang="en-AU" sz="3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ctr" defTabSz="1088502" rtl="0" eaLnBrk="1" latinLnBrk="0" hangingPunct="1">
                        <a:lnSpc>
                          <a:spcPct val="115000"/>
                        </a:lnSpc>
                        <a:spcBef>
                          <a:spcPts val="360"/>
                        </a:spcBef>
                        <a:spcAft>
                          <a:spcPts val="360"/>
                        </a:spcAft>
                      </a:pPr>
                      <a:r>
                        <a:rPr lang="en-AU" sz="3600" b="0" kern="1200" dirty="0">
                          <a:solidFill>
                            <a:schemeClr val="dk1"/>
                          </a:solidFill>
                          <a:effectLst/>
                          <a:latin typeface="+mn-lt"/>
                          <a:ea typeface="+mn-ea"/>
                          <a:cs typeface="+mn-cs"/>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60"/>
                        </a:spcBef>
                        <a:spcAft>
                          <a:spcPts val="360"/>
                        </a:spcAft>
                      </a:pPr>
                      <a:r>
                        <a:rPr lang="en-AU" sz="3200" dirty="0">
                          <a:effectLst/>
                        </a:rPr>
                        <a:t>Non-indigenous, MMM=6-7, &lt; 30 beds</a:t>
                      </a:r>
                      <a:endParaRPr lang="en-AU" sz="3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lnSpc>
                          <a:spcPct val="115000"/>
                        </a:lnSpc>
                        <a:spcBef>
                          <a:spcPts val="360"/>
                        </a:spcBef>
                        <a:spcAft>
                          <a:spcPts val="360"/>
                        </a:spcAft>
                      </a:pPr>
                      <a:r>
                        <a:rPr lang="en-AU" sz="3600" kern="1200" dirty="0" smtClean="0">
                          <a:solidFill>
                            <a:schemeClr val="dk1"/>
                          </a:solidFill>
                          <a:effectLst/>
                          <a:latin typeface="+mn-lt"/>
                          <a:ea typeface="+mn-ea"/>
                          <a:cs typeface="+mn-cs"/>
                        </a:rPr>
                        <a:t>187%</a:t>
                      </a:r>
                      <a:endParaRPr lang="en-AU" sz="3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algn="ctr" defTabSz="1088502" rtl="0" eaLnBrk="1" latinLnBrk="0" hangingPunct="1">
                        <a:lnSpc>
                          <a:spcPct val="115000"/>
                        </a:lnSpc>
                        <a:spcBef>
                          <a:spcPts val="360"/>
                        </a:spcBef>
                        <a:spcAft>
                          <a:spcPts val="360"/>
                        </a:spcAft>
                      </a:pPr>
                      <a:r>
                        <a:rPr lang="en-AU" sz="3600" b="0" kern="1200" dirty="0">
                          <a:solidFill>
                            <a:schemeClr val="dk1"/>
                          </a:solidFill>
                          <a:effectLst/>
                          <a:latin typeface="+mn-lt"/>
                          <a:ea typeface="+mn-ea"/>
                          <a:cs typeface="+mn-cs"/>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60"/>
                        </a:spcBef>
                        <a:spcAft>
                          <a:spcPts val="360"/>
                        </a:spcAft>
                      </a:pPr>
                      <a:r>
                        <a:rPr lang="en-AU" sz="3200" dirty="0">
                          <a:effectLst/>
                        </a:rPr>
                        <a:t>Non-indigenous, MMM=6-7, 30+ beds</a:t>
                      </a:r>
                      <a:endParaRPr lang="en-AU" sz="3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lnSpc>
                          <a:spcPct val="115000"/>
                        </a:lnSpc>
                        <a:spcBef>
                          <a:spcPts val="360"/>
                        </a:spcBef>
                        <a:spcAft>
                          <a:spcPts val="360"/>
                        </a:spcAft>
                      </a:pPr>
                      <a:r>
                        <a:rPr lang="en-AU" sz="3600" kern="1200" dirty="0" smtClean="0">
                          <a:solidFill>
                            <a:schemeClr val="dk1"/>
                          </a:solidFill>
                          <a:effectLst/>
                          <a:latin typeface="+mn-lt"/>
                          <a:ea typeface="+mn-ea"/>
                          <a:cs typeface="+mn-cs"/>
                        </a:rPr>
                        <a:t>106%</a:t>
                      </a:r>
                      <a:endParaRPr lang="en-AU" sz="3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algn="ctr" defTabSz="1088502" rtl="0" eaLnBrk="1" latinLnBrk="0" hangingPunct="1">
                        <a:lnSpc>
                          <a:spcPct val="115000"/>
                        </a:lnSpc>
                        <a:spcBef>
                          <a:spcPts val="360"/>
                        </a:spcBef>
                        <a:spcAft>
                          <a:spcPts val="360"/>
                        </a:spcAft>
                      </a:pPr>
                      <a:r>
                        <a:rPr lang="en-AU" sz="3600" b="0" kern="1200" dirty="0">
                          <a:solidFill>
                            <a:schemeClr val="dk1"/>
                          </a:solidFill>
                          <a:effectLst/>
                          <a:latin typeface="+mn-lt"/>
                          <a:ea typeface="+mn-ea"/>
                          <a:cs typeface="+mn-cs"/>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60"/>
                        </a:spcBef>
                        <a:spcAft>
                          <a:spcPts val="360"/>
                        </a:spcAft>
                      </a:pPr>
                      <a:r>
                        <a:rPr lang="en-AU" sz="3200" dirty="0" smtClean="0">
                          <a:effectLst/>
                        </a:rPr>
                        <a:t>Specialised </a:t>
                      </a:r>
                      <a:r>
                        <a:rPr lang="en-AU" sz="3200" dirty="0">
                          <a:effectLst/>
                        </a:rPr>
                        <a:t>homeless </a:t>
                      </a:r>
                      <a:endParaRPr lang="en-AU" sz="3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lnSpc>
                          <a:spcPct val="115000"/>
                        </a:lnSpc>
                        <a:spcBef>
                          <a:spcPts val="360"/>
                        </a:spcBef>
                        <a:spcAft>
                          <a:spcPts val="360"/>
                        </a:spcAft>
                      </a:pPr>
                      <a:r>
                        <a:rPr lang="en-AU" sz="3600" kern="1200" dirty="0" smtClean="0">
                          <a:solidFill>
                            <a:schemeClr val="dk1"/>
                          </a:solidFill>
                          <a:effectLst/>
                          <a:latin typeface="+mn-lt"/>
                          <a:ea typeface="+mn-ea"/>
                          <a:cs typeface="+mn-cs"/>
                        </a:rPr>
                        <a:t>179%</a:t>
                      </a:r>
                      <a:endParaRPr lang="en-AU" sz="3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marL="0" algn="ctr" defTabSz="1088502" rtl="0" eaLnBrk="1" latinLnBrk="0" hangingPunct="1">
                        <a:lnSpc>
                          <a:spcPct val="115000"/>
                        </a:lnSpc>
                        <a:spcBef>
                          <a:spcPts val="360"/>
                        </a:spcBef>
                        <a:spcAft>
                          <a:spcPts val="360"/>
                        </a:spcAft>
                      </a:pPr>
                      <a:r>
                        <a:rPr lang="en-AU" sz="3600" b="0" kern="1200" dirty="0">
                          <a:solidFill>
                            <a:schemeClr val="dk1"/>
                          </a:solidFill>
                          <a:effectLst/>
                          <a:latin typeface="+mn-lt"/>
                          <a:ea typeface="+mn-ea"/>
                          <a:cs typeface="+mn-cs"/>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60"/>
                        </a:spcBef>
                        <a:spcAft>
                          <a:spcPts val="360"/>
                        </a:spcAft>
                      </a:pPr>
                      <a:r>
                        <a:rPr lang="en-AU" sz="3200" dirty="0">
                          <a:effectLst/>
                        </a:rPr>
                        <a:t>All other </a:t>
                      </a:r>
                      <a:r>
                        <a:rPr lang="en-AU" sz="3200" dirty="0" err="1">
                          <a:effectLst/>
                        </a:rPr>
                        <a:t>RACFs</a:t>
                      </a:r>
                      <a:endParaRPr lang="en-AU" sz="3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lnSpc>
                          <a:spcPct val="115000"/>
                        </a:lnSpc>
                        <a:spcBef>
                          <a:spcPts val="360"/>
                        </a:spcBef>
                        <a:spcAft>
                          <a:spcPts val="360"/>
                        </a:spcAft>
                      </a:pPr>
                      <a:r>
                        <a:rPr lang="en-AU" sz="3600" kern="1200" dirty="0" smtClean="0">
                          <a:solidFill>
                            <a:schemeClr val="dk1"/>
                          </a:solidFill>
                          <a:effectLst/>
                          <a:latin typeface="+mn-lt"/>
                          <a:ea typeface="+mn-ea"/>
                          <a:cs typeface="+mn-cs"/>
                        </a:rPr>
                        <a:t>95%</a:t>
                      </a:r>
                      <a:endParaRPr lang="en-AU" sz="3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marL="0" algn="ctr" defTabSz="1088502" rtl="0" eaLnBrk="1" latinLnBrk="0" hangingPunct="1">
                        <a:lnSpc>
                          <a:spcPct val="115000"/>
                        </a:lnSpc>
                        <a:spcBef>
                          <a:spcPts val="360"/>
                        </a:spcBef>
                        <a:spcAft>
                          <a:spcPts val="360"/>
                        </a:spcAft>
                      </a:pPr>
                      <a:r>
                        <a:rPr lang="en-AU" sz="3600" b="0" kern="1200" dirty="0" smtClean="0">
                          <a:solidFill>
                            <a:schemeClr val="dk1"/>
                          </a:solidFill>
                          <a:effectLst/>
                          <a:latin typeface="+mn-lt"/>
                          <a:ea typeface="+mn-ea"/>
                          <a:cs typeface="+mn-cs"/>
                        </a:rPr>
                        <a:t>All</a:t>
                      </a:r>
                      <a:endParaRPr lang="en-AU" sz="3600" b="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60"/>
                        </a:spcBef>
                        <a:spcAft>
                          <a:spcPts val="360"/>
                        </a:spcAft>
                      </a:pPr>
                      <a:endParaRPr lang="en-AU" sz="32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lnSpc>
                          <a:spcPct val="115000"/>
                        </a:lnSpc>
                        <a:spcBef>
                          <a:spcPts val="360"/>
                        </a:spcBef>
                        <a:spcAft>
                          <a:spcPts val="360"/>
                        </a:spcAft>
                      </a:pPr>
                      <a:r>
                        <a:rPr lang="en-AU" sz="3600" kern="1200" dirty="0" smtClean="0">
                          <a:solidFill>
                            <a:schemeClr val="dk1"/>
                          </a:solidFill>
                          <a:effectLst/>
                          <a:latin typeface="+mn-lt"/>
                          <a:ea typeface="+mn-ea"/>
                          <a:cs typeface="+mn-cs"/>
                        </a:rPr>
                        <a:t>100%</a:t>
                      </a:r>
                      <a:endParaRPr lang="en-AU" sz="36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11388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281" y="38108"/>
            <a:ext cx="10361851" cy="1143265"/>
          </a:xfrm>
        </p:spPr>
        <p:txBody>
          <a:bodyPr/>
          <a:lstStyle/>
          <a:p>
            <a:r>
              <a:rPr lang="en-AU" dirty="0" smtClean="0"/>
              <a:t>AN-ACC NWAU</a:t>
            </a:r>
            <a:endParaRPr lang="en-AU" dirty="0"/>
          </a:p>
        </p:txBody>
      </p:sp>
      <p:graphicFrame>
        <p:nvGraphicFramePr>
          <p:cNvPr id="8" name="Table 7"/>
          <p:cNvGraphicFramePr>
            <a:graphicFrameLocks noGrp="1"/>
          </p:cNvGraphicFramePr>
          <p:nvPr>
            <p:extLst>
              <p:ext uri="{D42A27DB-BD31-4B8C-83A1-F6EECF244321}">
                <p14:modId xmlns:p14="http://schemas.microsoft.com/office/powerpoint/2010/main" val="2434515708"/>
              </p:ext>
            </p:extLst>
          </p:nvPr>
        </p:nvGraphicFramePr>
        <p:xfrm>
          <a:off x="584791" y="1084525"/>
          <a:ext cx="10792046" cy="5742579"/>
        </p:xfrm>
        <a:graphic>
          <a:graphicData uri="http://schemas.openxmlformats.org/drawingml/2006/table">
            <a:tbl>
              <a:tblPr>
                <a:tableStyleId>{5C22544A-7EE6-4342-B048-85BDC9FD1C3A}</a:tableStyleId>
              </a:tblPr>
              <a:tblGrid>
                <a:gridCol w="1532784">
                  <a:extLst>
                    <a:ext uri="{9D8B030D-6E8A-4147-A177-3AD203B41FA5}">
                      <a16:colId xmlns:a16="http://schemas.microsoft.com/office/drawing/2014/main" val="20000"/>
                    </a:ext>
                  </a:extLst>
                </a:gridCol>
                <a:gridCol w="8477231">
                  <a:extLst>
                    <a:ext uri="{9D8B030D-6E8A-4147-A177-3AD203B41FA5}">
                      <a16:colId xmlns:a16="http://schemas.microsoft.com/office/drawing/2014/main" val="20001"/>
                    </a:ext>
                  </a:extLst>
                </a:gridCol>
                <a:gridCol w="782031">
                  <a:extLst>
                    <a:ext uri="{9D8B030D-6E8A-4147-A177-3AD203B41FA5}">
                      <a16:colId xmlns:a16="http://schemas.microsoft.com/office/drawing/2014/main" val="20002"/>
                    </a:ext>
                  </a:extLst>
                </a:gridCol>
              </a:tblGrid>
              <a:tr h="415599">
                <a:tc>
                  <a:txBody>
                    <a:bodyPr/>
                    <a:lstStyle/>
                    <a:p>
                      <a:pPr algn="ctr" fontAlgn="t"/>
                      <a:r>
                        <a:rPr lang="en-AU" sz="2000" b="1" u="none" strike="noStrike" dirty="0">
                          <a:effectLst/>
                        </a:rPr>
                        <a:t>AN-ACC class</a:t>
                      </a:r>
                      <a:endParaRPr lang="en-AU" sz="2000" b="1"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000" b="1" u="none" strike="noStrike" dirty="0">
                          <a:effectLst/>
                        </a:rPr>
                        <a:t>Resident description</a:t>
                      </a:r>
                      <a:endParaRPr lang="en-AU" sz="2000" b="1"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AU" sz="1600" b="1" u="none" strike="noStrike" dirty="0">
                          <a:effectLst/>
                        </a:rPr>
                        <a:t>AN-ACC NWAU</a:t>
                      </a:r>
                      <a:endParaRPr lang="en-AU" sz="1600" b="1"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186">
                <a:tc>
                  <a:txBody>
                    <a:bodyPr/>
                    <a:lstStyle/>
                    <a:p>
                      <a:pPr algn="ctr" fontAlgn="t"/>
                      <a:r>
                        <a:rPr lang="en-AU" sz="2400" u="none" strike="noStrike" dirty="0">
                          <a:effectLst/>
                        </a:rPr>
                        <a:t>Class 1</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Admit for palliative care</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186">
                <a:tc>
                  <a:txBody>
                    <a:bodyPr/>
                    <a:lstStyle/>
                    <a:p>
                      <a:pPr algn="ctr" fontAlgn="t"/>
                      <a:r>
                        <a:rPr lang="en-AU" sz="2400" u="none" strike="noStrike">
                          <a:effectLst/>
                        </a:rPr>
                        <a:t>Class 2</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Independent without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186">
                <a:tc>
                  <a:txBody>
                    <a:bodyPr/>
                    <a:lstStyle/>
                    <a:p>
                      <a:pPr algn="ctr" fontAlgn="t"/>
                      <a:r>
                        <a:rPr lang="en-AU" sz="2400" u="none" strike="noStrike">
                          <a:effectLst/>
                        </a:rPr>
                        <a:t>Class 3</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Independent with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186">
                <a:tc>
                  <a:txBody>
                    <a:bodyPr/>
                    <a:lstStyle/>
                    <a:p>
                      <a:pPr algn="ctr" fontAlgn="t"/>
                      <a:r>
                        <a:rPr lang="en-AU" sz="2400" u="none" strike="noStrike">
                          <a:effectLst/>
                        </a:rPr>
                        <a:t>Class 4</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Assisted mobility, high cognition, without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186">
                <a:tc>
                  <a:txBody>
                    <a:bodyPr/>
                    <a:lstStyle/>
                    <a:p>
                      <a:pPr algn="ctr" fontAlgn="t"/>
                      <a:r>
                        <a:rPr lang="en-AU" sz="2400" u="none" strike="noStrike">
                          <a:effectLst/>
                        </a:rPr>
                        <a:t>Class 5</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Assisted mobility, high cognition, with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186">
                <a:tc>
                  <a:txBody>
                    <a:bodyPr/>
                    <a:lstStyle/>
                    <a:p>
                      <a:pPr algn="ctr" fontAlgn="t"/>
                      <a:r>
                        <a:rPr lang="en-AU" sz="2400" u="none" strike="noStrike">
                          <a:effectLst/>
                        </a:rPr>
                        <a:t>Class 6</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Assisted mobility, medium cognition, without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0186">
                <a:tc>
                  <a:txBody>
                    <a:bodyPr/>
                    <a:lstStyle/>
                    <a:p>
                      <a:pPr algn="ctr" fontAlgn="t"/>
                      <a:r>
                        <a:rPr lang="en-AU" sz="2400" u="none" strike="noStrike">
                          <a:effectLst/>
                        </a:rPr>
                        <a:t>Class 7</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Assisted mobility, medium cognition, with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a:solidFill>
                            <a:schemeClr val="dk1"/>
                          </a:solidFill>
                          <a:effectLst/>
                          <a:latin typeface="+mn-lt"/>
                          <a:ea typeface="+mn-ea"/>
                          <a:cs typeface="+mn-cs"/>
                        </a:rPr>
                        <a:t>0.49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186">
                <a:tc>
                  <a:txBody>
                    <a:bodyPr/>
                    <a:lstStyle/>
                    <a:p>
                      <a:pPr algn="ctr" fontAlgn="t"/>
                      <a:r>
                        <a:rPr lang="en-AU" sz="2400" u="none" strike="noStrike">
                          <a:effectLst/>
                        </a:rPr>
                        <a:t>Class 8</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Assisted mobility, low cognition</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186">
                <a:tc>
                  <a:txBody>
                    <a:bodyPr/>
                    <a:lstStyle/>
                    <a:p>
                      <a:pPr algn="ctr" fontAlgn="t"/>
                      <a:r>
                        <a:rPr lang="en-AU" sz="2400" u="none" strike="noStrike">
                          <a:effectLst/>
                        </a:rPr>
                        <a:t>Class 9</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Not mobile, higher function, without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0186">
                <a:tc>
                  <a:txBody>
                    <a:bodyPr/>
                    <a:lstStyle/>
                    <a:p>
                      <a:pPr algn="ctr" fontAlgn="t"/>
                      <a:r>
                        <a:rPr lang="en-AU" sz="2400" u="none" strike="noStrike">
                          <a:effectLst/>
                        </a:rPr>
                        <a:t>Class 10</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Not mobile, higher function, with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0186">
                <a:tc>
                  <a:txBody>
                    <a:bodyPr/>
                    <a:lstStyle/>
                    <a:p>
                      <a:pPr algn="ctr" fontAlgn="t"/>
                      <a:r>
                        <a:rPr lang="en-AU" sz="2400" u="none" strike="noStrike">
                          <a:effectLst/>
                        </a:rPr>
                        <a:t>Class 11</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Not mobile, lower function, lower pressure sore risk</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60186">
                <a:tc>
                  <a:txBody>
                    <a:bodyPr/>
                    <a:lstStyle/>
                    <a:p>
                      <a:pPr algn="ctr" fontAlgn="t"/>
                      <a:r>
                        <a:rPr lang="en-AU" sz="2400" u="none" strike="noStrike">
                          <a:effectLst/>
                        </a:rPr>
                        <a:t>Class 12</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Not mobile, lower function, higher pressure sore risk, without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0.81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186">
                <a:tc>
                  <a:txBody>
                    <a:bodyPr/>
                    <a:lstStyle/>
                    <a:p>
                      <a:pPr algn="ctr" fontAlgn="t"/>
                      <a:r>
                        <a:rPr lang="en-AU" sz="2400" u="none" strike="noStrike">
                          <a:effectLst/>
                        </a:rPr>
                        <a:t>Class 13</a:t>
                      </a:r>
                      <a:endParaRPr lang="en-AU" sz="2400" b="0" i="0" u="none" strike="noStrike">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AU" sz="2400" u="none" strike="noStrike" dirty="0">
                          <a:effectLst/>
                        </a:rPr>
                        <a:t>Not mobile, lower function, higher pressure sore risk, with CF</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088502" rtl="0" eaLnBrk="1" fontAlgn="t" latinLnBrk="0" hangingPunct="1"/>
                      <a:r>
                        <a:rPr lang="en-AU" sz="2400" u="none" strike="noStrike" kern="1200" dirty="0">
                          <a:solidFill>
                            <a:schemeClr val="dk1"/>
                          </a:solidFill>
                          <a:effectLst/>
                          <a:latin typeface="+mn-lt"/>
                          <a:ea typeface="+mn-ea"/>
                          <a:cs typeface="+mn-cs"/>
                        </a:rPr>
                        <a:t>1.00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67113">
                <a:tc gridSpan="2">
                  <a:txBody>
                    <a:bodyPr/>
                    <a:lstStyle/>
                    <a:p>
                      <a:pPr algn="l" fontAlgn="t"/>
                      <a:r>
                        <a:rPr lang="en-AU" sz="2400" u="none" strike="noStrike" dirty="0">
                          <a:effectLst/>
                        </a:rPr>
                        <a:t>Adjustment payment</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a:p>
                  </a:txBody>
                  <a:tcPr/>
                </a:tc>
                <a:tc>
                  <a:txBody>
                    <a:bodyPr/>
                    <a:lstStyle/>
                    <a:p>
                      <a:pPr algn="ctr" fontAlgn="t"/>
                      <a:r>
                        <a:rPr lang="en-AU" sz="2400" u="none" strike="noStrike" dirty="0">
                          <a:effectLst/>
                        </a:rPr>
                        <a:t>5.28</a:t>
                      </a:r>
                      <a:endParaRPr lang="en-AU" sz="2400" b="0" i="0" u="none" strike="noStrike" dirty="0">
                        <a:solidFill>
                          <a:srgbClr val="000000"/>
                        </a:solidFill>
                        <a:effectLst/>
                        <a:latin typeface="Calibri"/>
                      </a:endParaRPr>
                    </a:p>
                  </a:txBody>
                  <a:tcPr marL="5217" marR="5217" marT="52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00583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p:txBody>
          <a:bodyPr/>
          <a:lstStyle/>
          <a:p>
            <a:endParaRPr lang="en-AU" dirty="0"/>
          </a:p>
        </p:txBody>
      </p:sp>
      <p:sp>
        <p:nvSpPr>
          <p:cNvPr id="4" name="Title 3"/>
          <p:cNvSpPr>
            <a:spLocks noGrp="1"/>
          </p:cNvSpPr>
          <p:nvPr>
            <p:ph type="title"/>
          </p:nvPr>
        </p:nvSpPr>
        <p:spPr/>
        <p:txBody>
          <a:bodyPr/>
          <a:lstStyle/>
          <a:p>
            <a:r>
              <a:rPr lang="en-AU" dirty="0" smtClean="0"/>
              <a:t>A few of the 30 recommendations</a:t>
            </a:r>
            <a:endParaRPr lang="en-AU" dirty="0"/>
          </a:p>
        </p:txBody>
      </p:sp>
    </p:spTree>
    <p:extLst>
      <p:ext uri="{BB962C8B-B14F-4D97-AF65-F5344CB8AC3E}">
        <p14:creationId xmlns:p14="http://schemas.microsoft.com/office/powerpoint/2010/main" val="1009507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281" y="0"/>
            <a:ext cx="10361851" cy="1143265"/>
          </a:xfrm>
        </p:spPr>
        <p:txBody>
          <a:bodyPr/>
          <a:lstStyle/>
          <a:p>
            <a:r>
              <a:rPr lang="en-AU" sz="4800" b="1" dirty="0" smtClean="0"/>
              <a:t>AN-ACC reassessment</a:t>
            </a:r>
            <a:endParaRPr lang="en-AU" sz="4800" b="1" dirty="0"/>
          </a:p>
        </p:txBody>
      </p:sp>
      <p:sp>
        <p:nvSpPr>
          <p:cNvPr id="3" name="Content Placeholder 2"/>
          <p:cNvSpPr>
            <a:spLocks noGrp="1"/>
          </p:cNvSpPr>
          <p:nvPr>
            <p:ph idx="1"/>
          </p:nvPr>
        </p:nvSpPr>
        <p:spPr>
          <a:xfrm>
            <a:off x="318977" y="1221379"/>
            <a:ext cx="11727711" cy="4115753"/>
          </a:xfrm>
        </p:spPr>
        <p:txBody>
          <a:bodyPr/>
          <a:lstStyle/>
          <a:p>
            <a:r>
              <a:rPr lang="en-AU" sz="3600" dirty="0"/>
              <a:t>That the new AN-ACC funding model allow for reassessment based on </a:t>
            </a:r>
            <a:r>
              <a:rPr lang="en-AU" sz="3600" b="1" i="1" dirty="0"/>
              <a:t>significantly increased needs </a:t>
            </a:r>
            <a:r>
              <a:rPr lang="en-AU" sz="3600" dirty="0"/>
              <a:t>as indicated </a:t>
            </a:r>
            <a:r>
              <a:rPr lang="en-AU" sz="3600" dirty="0" smtClean="0"/>
              <a:t>by: </a:t>
            </a:r>
          </a:p>
          <a:p>
            <a:pPr lvl="1"/>
            <a:r>
              <a:rPr lang="en-AU" sz="3100" dirty="0" smtClean="0"/>
              <a:t>(</a:t>
            </a:r>
            <a:r>
              <a:rPr lang="en-AU" sz="3100" dirty="0"/>
              <a:t>1) a significant hospitalisation </a:t>
            </a:r>
            <a:endParaRPr lang="en-AU" sz="3100" dirty="0" smtClean="0"/>
          </a:p>
          <a:p>
            <a:pPr lvl="1"/>
            <a:r>
              <a:rPr lang="en-AU" sz="3100" dirty="0" smtClean="0"/>
              <a:t>(</a:t>
            </a:r>
            <a:r>
              <a:rPr lang="en-AU" sz="3100" dirty="0"/>
              <a:t>2) a significant change in mobility and/or </a:t>
            </a:r>
            <a:endParaRPr lang="en-AU" sz="3100" dirty="0" smtClean="0"/>
          </a:p>
          <a:p>
            <a:pPr lvl="1"/>
            <a:r>
              <a:rPr lang="en-AU" sz="3100" dirty="0" smtClean="0"/>
              <a:t>(</a:t>
            </a:r>
            <a:r>
              <a:rPr lang="en-AU" sz="3100" dirty="0"/>
              <a:t>3) a standard time </a:t>
            </a:r>
            <a:r>
              <a:rPr lang="en-AU" sz="3100" dirty="0" smtClean="0"/>
              <a:t>period</a:t>
            </a:r>
          </a:p>
          <a:p>
            <a:pPr lvl="2"/>
            <a:r>
              <a:rPr lang="en-AU" sz="2400" dirty="0" smtClean="0"/>
              <a:t>12 </a:t>
            </a:r>
            <a:r>
              <a:rPr lang="en-AU" sz="2400" dirty="0"/>
              <a:t>months for Classes 2 to 8 </a:t>
            </a:r>
            <a:r>
              <a:rPr lang="en-AU" sz="2400" dirty="0" smtClean="0"/>
              <a:t>(classes </a:t>
            </a:r>
            <a:r>
              <a:rPr lang="en-AU" sz="2400" dirty="0"/>
              <a:t>with lower mortality </a:t>
            </a:r>
            <a:r>
              <a:rPr lang="en-AU" sz="2400" dirty="0" smtClean="0"/>
              <a:t>rates) </a:t>
            </a:r>
            <a:r>
              <a:rPr lang="en-AU" sz="2400" dirty="0"/>
              <a:t>and </a:t>
            </a:r>
            <a:r>
              <a:rPr lang="en-AU" sz="2400" dirty="0" smtClean="0"/>
              <a:t>6 </a:t>
            </a:r>
            <a:r>
              <a:rPr lang="en-AU" sz="2400" dirty="0"/>
              <a:t>months for Classes 9 to </a:t>
            </a:r>
            <a:r>
              <a:rPr lang="en-AU" sz="2400" dirty="0" smtClean="0"/>
              <a:t>12 (frailer and higher mortality rates)</a:t>
            </a:r>
          </a:p>
          <a:p>
            <a:pPr marL="514350" indent="-514350">
              <a:buFont typeface="+mj-lt"/>
              <a:buAutoNum type="arabicPeriod" startAt="6"/>
            </a:pPr>
            <a:endParaRPr lang="en-AU" sz="2000" dirty="0"/>
          </a:p>
          <a:p>
            <a:r>
              <a:rPr lang="en-AU" sz="3600" dirty="0"/>
              <a:t>That there be no requirement for reassessment in the AN-ACC funding model.</a:t>
            </a:r>
          </a:p>
          <a:p>
            <a:endParaRPr lang="en-AU" dirty="0"/>
          </a:p>
        </p:txBody>
      </p:sp>
    </p:spTree>
    <p:extLst>
      <p:ext uri="{BB962C8B-B14F-4D97-AF65-F5344CB8AC3E}">
        <p14:creationId xmlns:p14="http://schemas.microsoft.com/office/powerpoint/2010/main" val="1171778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058" y="163174"/>
            <a:ext cx="10361851" cy="1143265"/>
          </a:xfrm>
        </p:spPr>
        <p:txBody>
          <a:bodyPr/>
          <a:lstStyle/>
          <a:p>
            <a:r>
              <a:rPr lang="en-AU" b="1" dirty="0" smtClean="0"/>
              <a:t>Adjustment payment</a:t>
            </a:r>
            <a:endParaRPr lang="en-AU" b="1" dirty="0"/>
          </a:p>
        </p:txBody>
      </p:sp>
      <p:sp>
        <p:nvSpPr>
          <p:cNvPr id="3" name="Content Placeholder 2"/>
          <p:cNvSpPr>
            <a:spLocks noGrp="1"/>
          </p:cNvSpPr>
          <p:nvPr>
            <p:ph idx="1"/>
          </p:nvPr>
        </p:nvSpPr>
        <p:spPr>
          <a:xfrm>
            <a:off x="393405" y="1460663"/>
            <a:ext cx="11164185" cy="4115753"/>
          </a:xfrm>
        </p:spPr>
        <p:txBody>
          <a:bodyPr/>
          <a:lstStyle/>
          <a:p>
            <a:endParaRPr lang="en-AU" dirty="0" smtClean="0"/>
          </a:p>
          <a:p>
            <a:r>
              <a:rPr lang="en-AU" dirty="0" smtClean="0"/>
              <a:t>That </a:t>
            </a:r>
            <a:r>
              <a:rPr lang="en-AU" dirty="0"/>
              <a:t>the </a:t>
            </a:r>
            <a:r>
              <a:rPr lang="en-AU" dirty="0" smtClean="0"/>
              <a:t>Commonwealth… </a:t>
            </a:r>
            <a:r>
              <a:rPr lang="en-AU" dirty="0"/>
              <a:t>build strong accountability into the system to ensure that the adjustment payment be used for the intended purpose, not added to the bottom line and not contracted out to third party </a:t>
            </a:r>
            <a:r>
              <a:rPr lang="en-AU" dirty="0" smtClean="0"/>
              <a:t>providers</a:t>
            </a:r>
            <a:endParaRPr lang="en-AU" dirty="0"/>
          </a:p>
        </p:txBody>
      </p:sp>
    </p:spTree>
    <p:extLst>
      <p:ext uri="{BB962C8B-B14F-4D97-AF65-F5344CB8AC3E}">
        <p14:creationId xmlns:p14="http://schemas.microsoft.com/office/powerpoint/2010/main" val="418568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057" y="195071"/>
            <a:ext cx="10361851" cy="1143265"/>
          </a:xfrm>
        </p:spPr>
        <p:txBody>
          <a:bodyPr/>
          <a:lstStyle/>
          <a:p>
            <a:r>
              <a:rPr lang="en-AU" b="1" dirty="0" smtClean="0"/>
              <a:t>Ongoing research and development</a:t>
            </a:r>
            <a:endParaRPr lang="en-AU" b="1" dirty="0"/>
          </a:p>
        </p:txBody>
      </p:sp>
      <p:sp>
        <p:nvSpPr>
          <p:cNvPr id="3" name="Content Placeholder 2"/>
          <p:cNvSpPr>
            <a:spLocks noGrp="1"/>
          </p:cNvSpPr>
          <p:nvPr>
            <p:ph idx="1"/>
          </p:nvPr>
        </p:nvSpPr>
        <p:spPr>
          <a:xfrm>
            <a:off x="446449" y="1630784"/>
            <a:ext cx="11100509" cy="4115753"/>
          </a:xfrm>
        </p:spPr>
        <p:txBody>
          <a:bodyPr/>
          <a:lstStyle/>
          <a:p>
            <a:r>
              <a:rPr lang="en-AU" dirty="0"/>
              <a:t>That Government commit to an ongoing aged care research and development agenda that builds on the work of the RUCS and that includes assessment, classification, costing and outcome studies.</a:t>
            </a:r>
          </a:p>
          <a:p>
            <a:r>
              <a:rPr lang="en-AU" dirty="0" smtClean="0"/>
              <a:t>That </a:t>
            </a:r>
            <a:r>
              <a:rPr lang="en-AU" dirty="0"/>
              <a:t>a study equivalent to RUCS be undertaken in the community aged care sector with a view to expanding AN-ACC so that it includes aged care delivered in all settings.</a:t>
            </a:r>
          </a:p>
          <a:p>
            <a:endParaRPr lang="en-AU" dirty="0"/>
          </a:p>
        </p:txBody>
      </p:sp>
    </p:spTree>
    <p:extLst>
      <p:ext uri="{BB962C8B-B14F-4D97-AF65-F5344CB8AC3E}">
        <p14:creationId xmlns:p14="http://schemas.microsoft.com/office/powerpoint/2010/main" val="854902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195" y="38108"/>
            <a:ext cx="10361851" cy="1143265"/>
          </a:xfrm>
        </p:spPr>
        <p:txBody>
          <a:bodyPr/>
          <a:lstStyle/>
          <a:p>
            <a:r>
              <a:rPr lang="en-AU" dirty="0" smtClean="0"/>
              <a:t>More information</a:t>
            </a:r>
            <a:endParaRPr lang="en-AU" dirty="0"/>
          </a:p>
        </p:txBody>
      </p:sp>
      <p:sp>
        <p:nvSpPr>
          <p:cNvPr id="6" name="Content Placeholder 5"/>
          <p:cNvSpPr>
            <a:spLocks noGrp="1"/>
          </p:cNvSpPr>
          <p:nvPr>
            <p:ph idx="1"/>
          </p:nvPr>
        </p:nvSpPr>
        <p:spPr>
          <a:xfrm>
            <a:off x="180703" y="959219"/>
            <a:ext cx="11723439" cy="2793632"/>
          </a:xfrm>
        </p:spPr>
        <p:txBody>
          <a:bodyPr/>
          <a:lstStyle/>
          <a:p>
            <a:r>
              <a:rPr lang="en-AU" sz="4500" dirty="0" smtClean="0"/>
              <a:t>Final reports</a:t>
            </a:r>
          </a:p>
          <a:p>
            <a:pPr lvl="1"/>
            <a:r>
              <a:rPr lang="en-AU" sz="3500" dirty="0" smtClean="0">
                <a:hlinkClick r:id="rId2"/>
              </a:rPr>
              <a:t>https://agedcare.health.gov.au/reform/resource-utilisation-and-classification-study</a:t>
            </a:r>
            <a:r>
              <a:rPr lang="en-AU" sz="3500" dirty="0" smtClean="0"/>
              <a:t> </a:t>
            </a:r>
            <a:r>
              <a:rPr lang="en-AU" sz="4000" dirty="0" smtClean="0"/>
              <a:t>OR</a:t>
            </a:r>
          </a:p>
          <a:p>
            <a:pPr lvl="1"/>
            <a:r>
              <a:rPr lang="en-AU" sz="4000" dirty="0" smtClean="0">
                <a:hlinkClick r:id="rId3"/>
              </a:rPr>
              <a:t>https://ahsri.uow.edu.au/rucs/index.html</a:t>
            </a:r>
            <a:endParaRPr lang="en-AU" sz="4000" dirty="0" smtClean="0"/>
          </a:p>
        </p:txBody>
      </p:sp>
      <p:pic>
        <p:nvPicPr>
          <p:cNvPr id="2" name="Picture 1"/>
          <p:cNvPicPr>
            <a:picLocks noChangeAspect="1"/>
          </p:cNvPicPr>
          <p:nvPr/>
        </p:nvPicPr>
        <p:blipFill rotWithShape="1">
          <a:blip r:embed="rId4"/>
          <a:srcRect l="4698" t="16416" r="5197" b="5343"/>
          <a:stretch/>
        </p:blipFill>
        <p:spPr>
          <a:xfrm>
            <a:off x="6960621" y="3869463"/>
            <a:ext cx="4943521" cy="2414596"/>
          </a:xfrm>
          <a:prstGeom prst="rect">
            <a:avLst/>
          </a:prstGeom>
        </p:spPr>
      </p:pic>
      <p:sp>
        <p:nvSpPr>
          <p:cNvPr id="3" name="TextBox 2"/>
          <p:cNvSpPr txBox="1"/>
          <p:nvPr/>
        </p:nvSpPr>
        <p:spPr>
          <a:xfrm>
            <a:off x="180703" y="4038600"/>
            <a:ext cx="6629672" cy="3093154"/>
          </a:xfrm>
          <a:prstGeom prst="rect">
            <a:avLst/>
          </a:prstGeom>
          <a:noFill/>
        </p:spPr>
        <p:txBody>
          <a:bodyPr wrap="square" rtlCol="0">
            <a:spAutoFit/>
          </a:bodyPr>
          <a:lstStyle/>
          <a:p>
            <a:pPr marL="408188" indent="-408188" fontAlgn="base">
              <a:spcBef>
                <a:spcPct val="20000"/>
              </a:spcBef>
              <a:spcAft>
                <a:spcPct val="0"/>
              </a:spcAft>
              <a:buClr>
                <a:schemeClr val="hlink"/>
              </a:buClr>
              <a:buSzPct val="75000"/>
              <a:buFont typeface="Monotype Sorts" pitchFamily="2" charset="2"/>
              <a:buChar char="u"/>
            </a:pPr>
            <a:r>
              <a:rPr lang="en-AU" sz="4500" dirty="0">
                <a:ea typeface="ＭＳ Ｐゴシック" charset="-128"/>
                <a:cs typeface="ＭＳ Ｐゴシック" charset="-128"/>
              </a:rPr>
              <a:t>Journal article</a:t>
            </a:r>
          </a:p>
          <a:p>
            <a:pPr lvl="1"/>
            <a:r>
              <a:rPr lang="en-AU" dirty="0"/>
              <a:t>https://www.mja.com.au/journal/2020/213/8/australian-national-aged-care-classification-acc-new-casemix-classification</a:t>
            </a:r>
            <a:endParaRPr lang="en-AU" sz="4000" dirty="0"/>
          </a:p>
          <a:p>
            <a:endParaRPr lang="en-AU" sz="4500" dirty="0"/>
          </a:p>
          <a:p>
            <a:endParaRPr lang="en-AU" dirty="0"/>
          </a:p>
          <a:p>
            <a:endParaRPr lang="en-AU" dirty="0"/>
          </a:p>
        </p:txBody>
      </p:sp>
    </p:spTree>
    <p:extLst>
      <p:ext uri="{BB962C8B-B14F-4D97-AF65-F5344CB8AC3E}">
        <p14:creationId xmlns:p14="http://schemas.microsoft.com/office/powerpoint/2010/main" val="411920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Profile and care needs of residents</a:t>
            </a:r>
            <a:endParaRPr lang="en-AU" dirty="0"/>
          </a:p>
        </p:txBody>
      </p:sp>
      <p:sp>
        <p:nvSpPr>
          <p:cNvPr id="5" name="Subtitle 4"/>
          <p:cNvSpPr>
            <a:spLocks noGrp="1"/>
          </p:cNvSpPr>
          <p:nvPr>
            <p:ph type="subTitle" sz="quarter" idx="1"/>
          </p:nvPr>
        </p:nvSpPr>
        <p:spPr/>
        <p:txBody>
          <a:bodyPr/>
          <a:lstStyle/>
          <a:p>
            <a:r>
              <a:rPr lang="en-AU" dirty="0" smtClean="0"/>
              <a:t>The important place to start</a:t>
            </a:r>
            <a:endParaRPr lang="en-AU" dirty="0"/>
          </a:p>
        </p:txBody>
      </p:sp>
    </p:spTree>
    <p:extLst>
      <p:ext uri="{BB962C8B-B14F-4D97-AF65-F5344CB8AC3E}">
        <p14:creationId xmlns:p14="http://schemas.microsoft.com/office/powerpoint/2010/main" val="331765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3430" y="482876"/>
            <a:ext cx="9303302" cy="6084335"/>
          </a:xfrm>
          <a:prstGeom prst="rect">
            <a:avLst/>
          </a:prstGeom>
        </p:spPr>
      </p:pic>
      <p:sp>
        <p:nvSpPr>
          <p:cNvPr id="6" name="TextBox 5"/>
          <p:cNvSpPr txBox="1"/>
          <p:nvPr/>
        </p:nvSpPr>
        <p:spPr>
          <a:xfrm>
            <a:off x="9746732" y="1038225"/>
            <a:ext cx="2292868" cy="572464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AU" sz="2400" dirty="0" smtClean="0"/>
              <a:t>180,000 beds</a:t>
            </a:r>
          </a:p>
          <a:p>
            <a:pPr marL="342900" indent="-342900">
              <a:spcAft>
                <a:spcPts val="1200"/>
              </a:spcAft>
              <a:buFont typeface="Arial" panose="020B0604020202020204" pitchFamily="34" charset="0"/>
              <a:buChar char="•"/>
            </a:pPr>
            <a:r>
              <a:rPr lang="en-AU" sz="2400" dirty="0" smtClean="0"/>
              <a:t>240,000 residents pa</a:t>
            </a:r>
          </a:p>
          <a:p>
            <a:pPr marL="342900" indent="-342900">
              <a:spcAft>
                <a:spcPts val="1200"/>
              </a:spcAft>
              <a:buFont typeface="Arial" panose="020B0604020202020204" pitchFamily="34" charset="0"/>
              <a:buChar char="•"/>
            </a:pPr>
            <a:r>
              <a:rPr lang="en-AU" sz="2400" dirty="0" smtClean="0"/>
              <a:t>60,000 deaths, another 60,000 take their place</a:t>
            </a:r>
          </a:p>
          <a:p>
            <a:pPr marL="342900" indent="-342900">
              <a:spcAft>
                <a:spcPts val="1200"/>
              </a:spcAft>
              <a:buFont typeface="Arial" panose="020B0604020202020204" pitchFamily="34" charset="0"/>
              <a:buChar char="•"/>
            </a:pPr>
            <a:r>
              <a:rPr lang="en-AU" sz="2400" dirty="0" smtClean="0"/>
              <a:t>30,000 people over 95 years</a:t>
            </a:r>
          </a:p>
          <a:p>
            <a:pPr marL="342900" indent="-342900">
              <a:spcAft>
                <a:spcPts val="1200"/>
              </a:spcAft>
              <a:buFont typeface="Arial" panose="020B0604020202020204" pitchFamily="34" charset="0"/>
              <a:buChar char="•"/>
            </a:pPr>
            <a:r>
              <a:rPr lang="en-AU" sz="2400" dirty="0" smtClean="0"/>
              <a:t>4,300 aged 100-108 years</a:t>
            </a:r>
          </a:p>
          <a:p>
            <a:pPr marL="342900" indent="-342900">
              <a:spcAft>
                <a:spcPts val="1200"/>
              </a:spcAft>
              <a:buFont typeface="Arial" panose="020B0604020202020204" pitchFamily="34" charset="0"/>
              <a:buChar char="•"/>
            </a:pPr>
            <a:r>
              <a:rPr lang="en-AU" sz="2400" dirty="0" smtClean="0"/>
              <a:t>64% women</a:t>
            </a:r>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266159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69581" y="978194"/>
            <a:ext cx="9930810" cy="5401341"/>
            <a:chOff x="1169581" y="978194"/>
            <a:chExt cx="9930810" cy="5401341"/>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912" t="10394" r="59084" b="3021"/>
            <a:stretch/>
          </p:blipFill>
          <p:spPr bwMode="auto">
            <a:xfrm>
              <a:off x="1169581" y="1020727"/>
              <a:ext cx="3721396" cy="526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85686"/>
            <a:stretch/>
          </p:blipFill>
          <p:spPr bwMode="auto">
            <a:xfrm>
              <a:off x="4737549" y="1157320"/>
              <a:ext cx="1475331" cy="490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40687" t="9344" r="1131" b="1797"/>
            <a:stretch/>
          </p:blipFill>
          <p:spPr bwMode="auto">
            <a:xfrm>
              <a:off x="5687865" y="978194"/>
              <a:ext cx="5412526" cy="540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4"/>
          <p:cNvSpPr>
            <a:spLocks noGrp="1"/>
          </p:cNvSpPr>
          <p:nvPr>
            <p:ph type="title"/>
          </p:nvPr>
        </p:nvSpPr>
        <p:spPr>
          <a:xfrm>
            <a:off x="738540" y="-6947"/>
            <a:ext cx="10361851" cy="1143265"/>
          </a:xfrm>
        </p:spPr>
        <p:txBody>
          <a:bodyPr/>
          <a:lstStyle/>
          <a:p>
            <a:r>
              <a:rPr lang="en-AU" dirty="0" smtClean="0"/>
              <a:t>Frailty Profile</a:t>
            </a:r>
            <a:endParaRPr lang="en-AU" dirty="0"/>
          </a:p>
        </p:txBody>
      </p:sp>
    </p:spTree>
    <p:extLst>
      <p:ext uri="{BB962C8B-B14F-4D97-AF65-F5344CB8AC3E}">
        <p14:creationId xmlns:p14="http://schemas.microsoft.com/office/powerpoint/2010/main" val="2423738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7600" y="527023"/>
            <a:ext cx="9302750" cy="607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5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8623" y="525600"/>
            <a:ext cx="9302750" cy="607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4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9888" y="525600"/>
            <a:ext cx="9302750" cy="607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562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AU" dirty="0" smtClean="0"/>
              <a:t>The </a:t>
            </a:r>
            <a:r>
              <a:rPr lang="en-AU" sz="5400" dirty="0" smtClean="0"/>
              <a:t>Australian </a:t>
            </a:r>
            <a:r>
              <a:rPr lang="en-AU" sz="5400" dirty="0"/>
              <a:t>National Aged Care Classification (AN-ACC) and funding </a:t>
            </a:r>
            <a:r>
              <a:rPr lang="en-AU" sz="5400" dirty="0" smtClean="0"/>
              <a:t>model</a:t>
            </a:r>
            <a:endParaRPr lang="en-AU" dirty="0"/>
          </a:p>
        </p:txBody>
      </p:sp>
      <p:sp>
        <p:nvSpPr>
          <p:cNvPr id="5" name="Subtitle 4"/>
          <p:cNvSpPr>
            <a:spLocks noGrp="1"/>
          </p:cNvSpPr>
          <p:nvPr>
            <p:ph type="subTitle" sz="quarter" idx="1"/>
          </p:nvPr>
        </p:nvSpPr>
        <p:spPr/>
        <p:txBody>
          <a:bodyPr/>
          <a:lstStyle/>
          <a:p>
            <a:r>
              <a:rPr lang="en-AU" sz="4000" dirty="0"/>
              <a:t>Expect government to announce AN-ACC in the May 2021 </a:t>
            </a:r>
            <a:r>
              <a:rPr lang="en-AU" sz="4000" dirty="0" smtClean="0"/>
              <a:t>budget</a:t>
            </a:r>
          </a:p>
          <a:p>
            <a:r>
              <a:rPr lang="en-AU" sz="4000" dirty="0"/>
              <a:t/>
            </a:r>
            <a:br>
              <a:rPr lang="en-AU" sz="4000" dirty="0"/>
            </a:br>
            <a:endParaRPr lang="en-AU" dirty="0"/>
          </a:p>
        </p:txBody>
      </p:sp>
    </p:spTree>
    <p:extLst>
      <p:ext uri="{BB962C8B-B14F-4D97-AF65-F5344CB8AC3E}">
        <p14:creationId xmlns:p14="http://schemas.microsoft.com/office/powerpoint/2010/main" val="710745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AHSRI powerpoint">
  <a:themeElements>
    <a:clrScheme name="">
      <a:dk1>
        <a:srgbClr val="000099"/>
      </a:dk1>
      <a:lt1>
        <a:srgbClr val="FFFFFF"/>
      </a:lt1>
      <a:dk2>
        <a:srgbClr val="000099"/>
      </a:dk2>
      <a:lt2>
        <a:srgbClr val="99CCFF"/>
      </a:lt2>
      <a:accent1>
        <a:srgbClr val="009900"/>
      </a:accent1>
      <a:accent2>
        <a:srgbClr val="3333FF"/>
      </a:accent2>
      <a:accent3>
        <a:srgbClr val="FFFFFF"/>
      </a:accent3>
      <a:accent4>
        <a:srgbClr val="000082"/>
      </a:accent4>
      <a:accent5>
        <a:srgbClr val="AACAAA"/>
      </a:accent5>
      <a:accent6>
        <a:srgbClr val="2D2DE7"/>
      </a:accent6>
      <a:hlink>
        <a:srgbClr val="FF0033"/>
      </a:hlink>
      <a:folHlink>
        <a:srgbClr val="CC3300"/>
      </a:folHlink>
    </a:clrScheme>
    <a:fontScheme name="CHSD_B&amp;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accent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32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19050" cap="flat" cmpd="sng" algn="ctr">
          <a:solidFill>
            <a:schemeClr val="accent2"/>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32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HSD_B&amp;W 1">
        <a:dk1>
          <a:srgbClr val="868686"/>
        </a:dk1>
        <a:lt1>
          <a:srgbClr val="FFCC99"/>
        </a:lt1>
        <a:dk2>
          <a:srgbClr val="000000"/>
        </a:dk2>
        <a:lt2>
          <a:srgbClr val="FF9966"/>
        </a:lt2>
        <a:accent1>
          <a:srgbClr val="669900"/>
        </a:accent1>
        <a:accent2>
          <a:srgbClr val="99CCFF"/>
        </a:accent2>
        <a:accent3>
          <a:srgbClr val="AAAAAA"/>
        </a:accent3>
        <a:accent4>
          <a:srgbClr val="DAAE82"/>
        </a:accent4>
        <a:accent5>
          <a:srgbClr val="B8CAA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CHSD_B&amp;W 2">
        <a:dk1>
          <a:srgbClr val="000000"/>
        </a:dk1>
        <a:lt1>
          <a:srgbClr val="FDE3BA"/>
        </a:lt1>
        <a:dk2>
          <a:srgbClr val="000000"/>
        </a:dk2>
        <a:lt2>
          <a:srgbClr val="FF9933"/>
        </a:lt2>
        <a:accent1>
          <a:srgbClr val="FF3300"/>
        </a:accent1>
        <a:accent2>
          <a:srgbClr val="99CCFF"/>
        </a:accent2>
        <a:accent3>
          <a:srgbClr val="FEEFD9"/>
        </a:accent3>
        <a:accent4>
          <a:srgbClr val="000000"/>
        </a:accent4>
        <a:accent5>
          <a:srgbClr val="FFADAA"/>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HSD_B&amp;W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CHSD_B&amp;W 4">
        <a:dk1>
          <a:srgbClr val="868686"/>
        </a:dk1>
        <a:lt1>
          <a:srgbClr val="FFFFFF"/>
        </a:lt1>
        <a:dk2>
          <a:srgbClr val="000000"/>
        </a:dk2>
        <a:lt2>
          <a:srgbClr val="FFFFFF"/>
        </a:lt2>
        <a:accent1>
          <a:srgbClr val="009900"/>
        </a:accent1>
        <a:accent2>
          <a:srgbClr val="3333FF"/>
        </a:accent2>
        <a:accent3>
          <a:srgbClr val="AAAAAA"/>
        </a:accent3>
        <a:accent4>
          <a:srgbClr val="DADADA"/>
        </a:accent4>
        <a:accent5>
          <a:srgbClr val="AACAAA"/>
        </a:accent5>
        <a:accent6>
          <a:srgbClr val="2D2DE7"/>
        </a:accent6>
        <a:hlink>
          <a:srgbClr val="FF0033"/>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8998</TotalTime>
  <Words>1178</Words>
  <Application>Microsoft Office PowerPoint</Application>
  <PresentationFormat>Custom</PresentationFormat>
  <Paragraphs>234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Arial Narrow</vt:lpstr>
      <vt:lpstr>Calibri</vt:lpstr>
      <vt:lpstr>Monotype Sorts</vt:lpstr>
      <vt:lpstr>Times New Roman</vt:lpstr>
      <vt:lpstr>AHSRI powerpoint</vt:lpstr>
      <vt:lpstr>Australian National Aged Care Classification (AN-ACC)</vt:lpstr>
      <vt:lpstr>Overview</vt:lpstr>
      <vt:lpstr>Profile and care needs of residents</vt:lpstr>
      <vt:lpstr>PowerPoint Presentation</vt:lpstr>
      <vt:lpstr>Frailty Profile</vt:lpstr>
      <vt:lpstr>PowerPoint Presentation</vt:lpstr>
      <vt:lpstr>PowerPoint Presentation</vt:lpstr>
      <vt:lpstr>PowerPoint Presentation</vt:lpstr>
      <vt:lpstr>The Australian National Aged Care Classification (AN-ACC) and funding model</vt:lpstr>
      <vt:lpstr>Six core elements (1)</vt:lpstr>
      <vt:lpstr>Six core elements (2)</vt:lpstr>
      <vt:lpstr>What drives care costs?</vt:lpstr>
      <vt:lpstr>‘Capacity’ drives care needs and costs</vt:lpstr>
      <vt:lpstr>PowerPoint Presentation</vt:lpstr>
      <vt:lpstr>Compounding factors in each branch</vt:lpstr>
      <vt:lpstr>Each AN-ACC class</vt:lpstr>
      <vt:lpstr>Relative individual  care time by class</vt:lpstr>
      <vt:lpstr>Mortality rates by class 4-6 months after initial AN-ACC assessment</vt:lpstr>
      <vt:lpstr>AN-ACC costing and funding model</vt:lpstr>
      <vt:lpstr>Base care tariff</vt:lpstr>
      <vt:lpstr>AN-ACC NWAU</vt:lpstr>
      <vt:lpstr>A few of the 30 recommendations</vt:lpstr>
      <vt:lpstr>AN-ACC reassessment</vt:lpstr>
      <vt:lpstr>Adjustment payment</vt:lpstr>
      <vt:lpstr>Ongoing research and development</vt:lpstr>
      <vt:lpstr>More information</vt:lpstr>
    </vt:vector>
  </TitlesOfParts>
  <Company>Dept Health And Ageing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Alternative funding model for residential aged care</dc:title>
  <dc:creator>COOPER, Gemma</dc:creator>
  <cp:lastModifiedBy>Kathy Eagar</cp:lastModifiedBy>
  <cp:revision>631</cp:revision>
  <cp:lastPrinted>2020-02-21T04:46:04Z</cp:lastPrinted>
  <dcterms:created xsi:type="dcterms:W3CDTF">2017-05-08T02:37:52Z</dcterms:created>
  <dcterms:modified xsi:type="dcterms:W3CDTF">2021-04-27T01:10:31Z</dcterms:modified>
</cp:coreProperties>
</file>